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81" r:id="rId11"/>
    <p:sldId id="263" r:id="rId12"/>
    <p:sldId id="388" r:id="rId13"/>
    <p:sldId id="265" r:id="rId14"/>
    <p:sldId id="268" r:id="rId15"/>
    <p:sldId id="284" r:id="rId16"/>
    <p:sldId id="266" r:id="rId17"/>
    <p:sldId id="267" r:id="rId18"/>
    <p:sldId id="391" r:id="rId19"/>
    <p:sldId id="383" r:id="rId20"/>
    <p:sldId id="270" r:id="rId21"/>
    <p:sldId id="389" r:id="rId22"/>
    <p:sldId id="271" r:id="rId23"/>
    <p:sldId id="275" r:id="rId24"/>
    <p:sldId id="276" r:id="rId25"/>
    <p:sldId id="273" r:id="rId26"/>
    <p:sldId id="274" r:id="rId27"/>
    <p:sldId id="392" r:id="rId28"/>
    <p:sldId id="385" r:id="rId29"/>
    <p:sldId id="277" r:id="rId30"/>
    <p:sldId id="390" r:id="rId31"/>
    <p:sldId id="279" r:id="rId32"/>
    <p:sldId id="280" r:id="rId33"/>
    <p:sldId id="281" r:id="rId34"/>
    <p:sldId id="282" r:id="rId35"/>
    <p:sldId id="283" r:id="rId36"/>
    <p:sldId id="393" r:id="rId37"/>
    <p:sldId id="387" r:id="rId38"/>
    <p:sldId id="37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1D97C58-5ADF-9A40-BDEF-EB57C4FAD822}"/>
    <pc:docChg chg="addSld delSld">
      <pc:chgData name="Berge, Anniek ten (136962)" userId="e668d065-6349-4508-add4-53f71d8888d8" providerId="ADAL" clId="{61D97C58-5ADF-9A40-BDEF-EB57C4FAD822}" dt="2022-07-28T09:25:51.854" v="7" actId="2696"/>
      <pc:docMkLst>
        <pc:docMk/>
      </pc:docMkLst>
      <pc:sldChg chg="add">
        <pc:chgData name="Berge, Anniek ten (136962)" userId="e668d065-6349-4508-add4-53f71d8888d8" providerId="ADAL" clId="{61D97C58-5ADF-9A40-BDEF-EB57C4FAD822}" dt="2022-07-28T09:25:08.331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61D97C58-5ADF-9A40-BDEF-EB57C4FAD822}" dt="2022-07-28T09:25:10.327" v="1" actId="2696"/>
        <pc:sldMkLst>
          <pc:docMk/>
          <pc:sldMk cId="2334718800" sldId="380"/>
        </pc:sldMkLst>
      </pc:sldChg>
      <pc:sldChg chg="del">
        <pc:chgData name="Berge, Anniek ten (136962)" userId="e668d065-6349-4508-add4-53f71d8888d8" providerId="ADAL" clId="{61D97C58-5ADF-9A40-BDEF-EB57C4FAD822}" dt="2022-07-28T09:25:23.501" v="3" actId="2696"/>
        <pc:sldMkLst>
          <pc:docMk/>
          <pc:sldMk cId="2334718800" sldId="382"/>
        </pc:sldMkLst>
      </pc:sldChg>
      <pc:sldChg chg="del">
        <pc:chgData name="Berge, Anniek ten (136962)" userId="e668d065-6349-4508-add4-53f71d8888d8" providerId="ADAL" clId="{61D97C58-5ADF-9A40-BDEF-EB57C4FAD822}" dt="2022-07-28T09:25:40.188" v="5" actId="2696"/>
        <pc:sldMkLst>
          <pc:docMk/>
          <pc:sldMk cId="2334718800" sldId="384"/>
        </pc:sldMkLst>
      </pc:sldChg>
      <pc:sldChg chg="del">
        <pc:chgData name="Berge, Anniek ten (136962)" userId="e668d065-6349-4508-add4-53f71d8888d8" providerId="ADAL" clId="{61D97C58-5ADF-9A40-BDEF-EB57C4FAD822}" dt="2022-07-28T09:25:51.854" v="7" actId="2696"/>
        <pc:sldMkLst>
          <pc:docMk/>
          <pc:sldMk cId="2334718800" sldId="386"/>
        </pc:sldMkLst>
      </pc:sldChg>
      <pc:sldChg chg="add">
        <pc:chgData name="Berge, Anniek ten (136962)" userId="e668d065-6349-4508-add4-53f71d8888d8" providerId="ADAL" clId="{61D97C58-5ADF-9A40-BDEF-EB57C4FAD822}" dt="2022-07-28T09:25:21.583" v="2" actId="22"/>
        <pc:sldMkLst>
          <pc:docMk/>
          <pc:sldMk cId="437252361" sldId="391"/>
        </pc:sldMkLst>
      </pc:sldChg>
      <pc:sldChg chg="add">
        <pc:chgData name="Berge, Anniek ten (136962)" userId="e668d065-6349-4508-add4-53f71d8888d8" providerId="ADAL" clId="{61D97C58-5ADF-9A40-BDEF-EB57C4FAD822}" dt="2022-07-28T09:25:37.993" v="4" actId="22"/>
        <pc:sldMkLst>
          <pc:docMk/>
          <pc:sldMk cId="220547986" sldId="392"/>
        </pc:sldMkLst>
      </pc:sldChg>
      <pc:sldChg chg="add">
        <pc:chgData name="Berge, Anniek ten (136962)" userId="e668d065-6349-4508-add4-53f71d8888d8" providerId="ADAL" clId="{61D97C58-5ADF-9A40-BDEF-EB57C4FAD822}" dt="2022-07-28T09:25:49.908" v="6" actId="22"/>
        <pc:sldMkLst>
          <pc:docMk/>
          <pc:sldMk cId="479556591" sldId="39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91811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 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pauze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zout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rauw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auto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au!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lauw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saus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rauw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1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7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hout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koud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touwen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zout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stout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52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10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70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bouw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kauw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vouw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trouw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snauw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7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10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70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lauw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pau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>
                <a:solidFill>
                  <a:srgbClr val="000000"/>
                </a:solidFill>
              </a:rPr>
              <a:t>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rouw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mouw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/>
              <a:t>dauw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56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10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 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pauze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zout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rauw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9080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294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87</cp:revision>
  <dcterms:created xsi:type="dcterms:W3CDTF">2015-07-16T09:32:42Z</dcterms:created>
  <dcterms:modified xsi:type="dcterms:W3CDTF">2022-07-28T09:25:57Z</dcterms:modified>
</cp:coreProperties>
</file>