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412" r:id="rId4"/>
    <p:sldId id="258" r:id="rId5"/>
    <p:sldId id="260" r:id="rId6"/>
    <p:sldId id="261" r:id="rId7"/>
    <p:sldId id="262" r:id="rId8"/>
    <p:sldId id="259" r:id="rId9"/>
    <p:sldId id="402" r:id="rId10"/>
    <p:sldId id="405" r:id="rId11"/>
    <p:sldId id="263" r:id="rId12"/>
    <p:sldId id="413" r:id="rId13"/>
    <p:sldId id="266" r:id="rId14"/>
    <p:sldId id="268" r:id="rId15"/>
    <p:sldId id="267" r:id="rId16"/>
    <p:sldId id="284" r:id="rId17"/>
    <p:sldId id="265" r:id="rId18"/>
    <p:sldId id="416" r:id="rId19"/>
    <p:sldId id="407" r:id="rId20"/>
    <p:sldId id="270" r:id="rId21"/>
    <p:sldId id="414" r:id="rId22"/>
    <p:sldId id="271" r:id="rId23"/>
    <p:sldId id="273" r:id="rId24"/>
    <p:sldId id="276" r:id="rId25"/>
    <p:sldId id="275" r:id="rId26"/>
    <p:sldId id="274" r:id="rId27"/>
    <p:sldId id="417" r:id="rId28"/>
    <p:sldId id="409" r:id="rId29"/>
    <p:sldId id="277" r:id="rId30"/>
    <p:sldId id="415" r:id="rId31"/>
    <p:sldId id="279" r:id="rId32"/>
    <p:sldId id="280" r:id="rId33"/>
    <p:sldId id="281" r:id="rId34"/>
    <p:sldId id="282" r:id="rId35"/>
    <p:sldId id="283" r:id="rId36"/>
    <p:sldId id="418" r:id="rId37"/>
    <p:sldId id="411" r:id="rId38"/>
    <p:sldId id="40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9E1C756D-644C-D64E-AE21-27E072B27013}"/>
    <pc:docChg chg="addSld delSld">
      <pc:chgData name="Berge, Anniek ten (136962)" userId="e668d065-6349-4508-add4-53f71d8888d8" providerId="ADAL" clId="{9E1C756D-644C-D64E-AE21-27E072B27013}" dt="2022-07-30T13:19:17.446" v="7" actId="2696"/>
      <pc:docMkLst>
        <pc:docMk/>
      </pc:docMkLst>
      <pc:sldChg chg="add">
        <pc:chgData name="Berge, Anniek ten (136962)" userId="e668d065-6349-4508-add4-53f71d8888d8" providerId="ADAL" clId="{9E1C756D-644C-D64E-AE21-27E072B27013}" dt="2022-07-30T13:18:19.710" v="0" actId="22"/>
        <pc:sldMkLst>
          <pc:docMk/>
          <pc:sldMk cId="1561999940" sldId="402"/>
        </pc:sldMkLst>
      </pc:sldChg>
      <pc:sldChg chg="del">
        <pc:chgData name="Berge, Anniek ten (136962)" userId="e668d065-6349-4508-add4-53f71d8888d8" providerId="ADAL" clId="{9E1C756D-644C-D64E-AE21-27E072B27013}" dt="2022-07-30T13:18:21.327" v="1" actId="2696"/>
        <pc:sldMkLst>
          <pc:docMk/>
          <pc:sldMk cId="630400080" sldId="404"/>
        </pc:sldMkLst>
      </pc:sldChg>
      <pc:sldChg chg="del">
        <pc:chgData name="Berge, Anniek ten (136962)" userId="e668d065-6349-4508-add4-53f71d8888d8" providerId="ADAL" clId="{9E1C756D-644C-D64E-AE21-27E072B27013}" dt="2022-07-30T13:18:41.343" v="3" actId="2696"/>
        <pc:sldMkLst>
          <pc:docMk/>
          <pc:sldMk cId="630400080" sldId="406"/>
        </pc:sldMkLst>
      </pc:sldChg>
      <pc:sldChg chg="del">
        <pc:chgData name="Berge, Anniek ten (136962)" userId="e668d065-6349-4508-add4-53f71d8888d8" providerId="ADAL" clId="{9E1C756D-644C-D64E-AE21-27E072B27013}" dt="2022-07-30T13:18:59.159" v="5" actId="2696"/>
        <pc:sldMkLst>
          <pc:docMk/>
          <pc:sldMk cId="630400080" sldId="408"/>
        </pc:sldMkLst>
      </pc:sldChg>
      <pc:sldChg chg="del">
        <pc:chgData name="Berge, Anniek ten (136962)" userId="e668d065-6349-4508-add4-53f71d8888d8" providerId="ADAL" clId="{9E1C756D-644C-D64E-AE21-27E072B27013}" dt="2022-07-30T13:19:17.446" v="7" actId="2696"/>
        <pc:sldMkLst>
          <pc:docMk/>
          <pc:sldMk cId="630400080" sldId="410"/>
        </pc:sldMkLst>
      </pc:sldChg>
      <pc:sldChg chg="add">
        <pc:chgData name="Berge, Anniek ten (136962)" userId="e668d065-6349-4508-add4-53f71d8888d8" providerId="ADAL" clId="{9E1C756D-644C-D64E-AE21-27E072B27013}" dt="2022-07-30T13:18:39.814" v="2" actId="22"/>
        <pc:sldMkLst>
          <pc:docMk/>
          <pc:sldMk cId="2098515871" sldId="416"/>
        </pc:sldMkLst>
      </pc:sldChg>
      <pc:sldChg chg="add">
        <pc:chgData name="Berge, Anniek ten (136962)" userId="e668d065-6349-4508-add4-53f71d8888d8" providerId="ADAL" clId="{9E1C756D-644C-D64E-AE21-27E072B27013}" dt="2022-07-30T13:18:57.443" v="4" actId="22"/>
        <pc:sldMkLst>
          <pc:docMk/>
          <pc:sldMk cId="573452435" sldId="417"/>
        </pc:sldMkLst>
      </pc:sldChg>
      <pc:sldChg chg="add">
        <pc:chgData name="Berge, Anniek ten (136962)" userId="e668d065-6349-4508-add4-53f71d8888d8" providerId="ADAL" clId="{9E1C756D-644C-D64E-AE21-27E072B27013}" dt="2022-07-30T13:19:16.040" v="6" actId="22"/>
        <pc:sldMkLst>
          <pc:docMk/>
          <pc:sldMk cId="1496184949" sldId="41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59160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restaurant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huisvrouw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benauwd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oudste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miauw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landbouw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astronaut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pauze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sjouw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ouderdom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fouten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vouw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automaat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inhoud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flauwe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beschouw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toeschouwer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84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restaurant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benauw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astronaut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grauw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 err="1"/>
              <a:t>inou</a:t>
            </a:r>
            <a:r>
              <a:rPr lang="nl-NL" sz="9600" b="1" dirty="0" err="1">
                <a:solidFill>
                  <a:srgbClr val="FF0000"/>
                </a:solidFill>
              </a:rPr>
              <a:t>d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28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73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gou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oudste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pauze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fouten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flauwe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515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28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73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hou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miauw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sjouw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vouw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ouw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52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28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73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huisvrouw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landbouw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ouderdom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aut</a:t>
            </a:r>
            <a:r>
              <a:rPr lang="en-US" sz="9600" b="1" dirty="0" err="1">
                <a:solidFill>
                  <a:srgbClr val="FF0000"/>
                </a:solidFill>
              </a:rPr>
              <a:t>o</a:t>
            </a:r>
            <a:r>
              <a:rPr lang="en-US" sz="9600" b="1" dirty="0" err="1"/>
              <a:t>maat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toe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ouwer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849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284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restaurant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huisvrouw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benauwd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oudste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miauw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landbouw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astronaut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pauze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sjouw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ouderdom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fouten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vouw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automaat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inhoud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flauwe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beschouw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toeschouwer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23631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307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106</cp:revision>
  <dcterms:created xsi:type="dcterms:W3CDTF">2015-07-16T09:32:42Z</dcterms:created>
  <dcterms:modified xsi:type="dcterms:W3CDTF">2022-07-30T13:19:23Z</dcterms:modified>
</cp:coreProperties>
</file>