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313" r:id="rId10"/>
    <p:sldId id="374" r:id="rId11"/>
    <p:sldId id="263" r:id="rId12"/>
    <p:sldId id="381" r:id="rId13"/>
    <p:sldId id="265" r:id="rId14"/>
    <p:sldId id="284" r:id="rId15"/>
    <p:sldId id="267" r:id="rId16"/>
    <p:sldId id="266" r:id="rId17"/>
    <p:sldId id="268" r:id="rId18"/>
    <p:sldId id="384" r:id="rId19"/>
    <p:sldId id="376" r:id="rId20"/>
    <p:sldId id="270" r:id="rId21"/>
    <p:sldId id="382" r:id="rId22"/>
    <p:sldId id="271" r:id="rId23"/>
    <p:sldId id="276" r:id="rId24"/>
    <p:sldId id="273" r:id="rId25"/>
    <p:sldId id="275" r:id="rId26"/>
    <p:sldId id="274" r:id="rId27"/>
    <p:sldId id="385" r:id="rId28"/>
    <p:sldId id="378" r:id="rId29"/>
    <p:sldId id="277" r:id="rId30"/>
    <p:sldId id="383" r:id="rId31"/>
    <p:sldId id="279" r:id="rId32"/>
    <p:sldId id="280" r:id="rId33"/>
    <p:sldId id="281" r:id="rId34"/>
    <p:sldId id="282" r:id="rId35"/>
    <p:sldId id="283" r:id="rId36"/>
    <p:sldId id="386" r:id="rId37"/>
    <p:sldId id="380" r:id="rId38"/>
    <p:sldId id="369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30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30805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guppy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penalty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dyslexie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dynamo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mysterie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symbool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rugby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pyjama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jury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systeem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panty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gymnastiek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lolly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python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baby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hyacint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encyclopedie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hobby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7104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+mn-lt"/>
              </a:rPr>
              <a:t>Ponywoorden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ie of de i, maar schrijft de y.”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004" y="3139157"/>
            <a:ext cx="2962193" cy="296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pony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so</a:t>
            </a:r>
            <a:r>
              <a:rPr lang="nl-NL" sz="9600" b="1" dirty="0">
                <a:solidFill>
                  <a:srgbClr val="FF0000"/>
                </a:solidFill>
              </a:rPr>
              <a:t>rr</a:t>
            </a:r>
            <a:r>
              <a:rPr lang="nl-NL" sz="9600" b="1" dirty="0"/>
              <a:t>y</a:t>
            </a: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nl-NL" sz="9600" b="1" dirty="0"/>
              <a:t>	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rugby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panty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baby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9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430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30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7104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+mn-lt"/>
              </a:rPr>
              <a:t>Ponywoorden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ie of de i, maar schrijft de y.”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004" y="3139157"/>
            <a:ext cx="2962193" cy="296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08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gu</a:t>
            </a:r>
            <a:r>
              <a:rPr lang="nl-NL" sz="9600" b="1" dirty="0">
                <a:solidFill>
                  <a:srgbClr val="FF0000"/>
                </a:solidFill>
              </a:rPr>
              <a:t>pp</a:t>
            </a:r>
            <a:r>
              <a:rPr lang="nl-NL" sz="9600" b="1" dirty="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dyn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m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pyj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m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gymnastiek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hya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int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2875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4300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30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7104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+mn-lt"/>
              </a:rPr>
              <a:t>Ponywoorden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ie of de i, maar schrijft de y.”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004" y="3139157"/>
            <a:ext cx="2962193" cy="296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081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penalty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mysterie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j</a:t>
            </a:r>
            <a:r>
              <a:rPr lang="nl-NL" sz="9600" b="1" dirty="0">
                <a:solidFill>
                  <a:srgbClr val="FF0000"/>
                </a:solidFill>
              </a:rPr>
              <a:t>u</a:t>
            </a:r>
            <a:r>
              <a:rPr lang="nl-NL" sz="9600" b="1" dirty="0"/>
              <a:t>ry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lo</a:t>
            </a:r>
            <a:r>
              <a:rPr lang="nl-NL" sz="9600" b="1" dirty="0">
                <a:solidFill>
                  <a:srgbClr val="FF0000"/>
                </a:solidFill>
              </a:rPr>
              <a:t>ll</a:t>
            </a:r>
            <a:r>
              <a:rPr lang="nl-NL" sz="9600" b="1" dirty="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en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y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lopedie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10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4300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30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7104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+mn-lt"/>
              </a:rPr>
              <a:t>Ponywoorden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ie of de i, maar schrijft de y.”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004" y="3139157"/>
            <a:ext cx="2962193" cy="296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081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dysle</a:t>
            </a:r>
            <a:r>
              <a:rPr lang="nl-NL" sz="9600" b="1" dirty="0">
                <a:solidFill>
                  <a:srgbClr val="FF0000"/>
                </a:solidFill>
              </a:rPr>
              <a:t>x</a:t>
            </a:r>
            <a:r>
              <a:rPr lang="nl-NL" sz="9600" b="1" dirty="0"/>
              <a:t>ie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symbool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systeem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py</a:t>
            </a:r>
            <a:r>
              <a:rPr lang="nl-NL" sz="9600" b="1" dirty="0">
                <a:solidFill>
                  <a:srgbClr val="FF0000"/>
                </a:solidFill>
              </a:rPr>
              <a:t>th</a:t>
            </a:r>
            <a:r>
              <a:rPr lang="nl-NL" sz="9600" b="1" dirty="0"/>
              <a:t>on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ho</a:t>
            </a:r>
            <a:r>
              <a:rPr lang="nl-NL" sz="9600" b="1" dirty="0">
                <a:solidFill>
                  <a:srgbClr val="FF0000"/>
                </a:solidFill>
              </a:rPr>
              <a:t>bb</a:t>
            </a:r>
            <a:r>
              <a:rPr lang="nl-NL" sz="9600" b="1" dirty="0"/>
              <a:t>y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2341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4300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guppy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penalty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dyslexie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dynamo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mysterie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symbool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rugby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pyjama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jury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systeem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panty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gymnastiek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lolly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python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baby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hyacint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encyclopedie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hobby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757562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218</Words>
  <Application>Microsoft Office PowerPoint</Application>
  <PresentationFormat>Breedbeeld</PresentationFormat>
  <Paragraphs>173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Ponywoorden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Ponywoorden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Ponywoorden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Ponywoorden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97</cp:revision>
  <dcterms:created xsi:type="dcterms:W3CDTF">2015-07-16T09:32:42Z</dcterms:created>
  <dcterms:modified xsi:type="dcterms:W3CDTF">2022-07-29T08:20:39Z</dcterms:modified>
</cp:coreProperties>
</file>