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78" r:id="rId11"/>
    <p:sldId id="263" r:id="rId12"/>
    <p:sldId id="385" r:id="rId13"/>
    <p:sldId id="265" r:id="rId14"/>
    <p:sldId id="284" r:id="rId15"/>
    <p:sldId id="267" r:id="rId16"/>
    <p:sldId id="266" r:id="rId17"/>
    <p:sldId id="268" r:id="rId18"/>
    <p:sldId id="388" r:id="rId19"/>
    <p:sldId id="380" r:id="rId20"/>
    <p:sldId id="270" r:id="rId21"/>
    <p:sldId id="386" r:id="rId22"/>
    <p:sldId id="271" r:id="rId23"/>
    <p:sldId id="276" r:id="rId24"/>
    <p:sldId id="273" r:id="rId25"/>
    <p:sldId id="275" r:id="rId26"/>
    <p:sldId id="274" r:id="rId27"/>
    <p:sldId id="389" r:id="rId28"/>
    <p:sldId id="382" r:id="rId29"/>
    <p:sldId id="277" r:id="rId30"/>
    <p:sldId id="387" r:id="rId31"/>
    <p:sldId id="279" r:id="rId32"/>
    <p:sldId id="280" r:id="rId33"/>
    <p:sldId id="281" r:id="rId34"/>
    <p:sldId id="282" r:id="rId35"/>
    <p:sldId id="283" r:id="rId36"/>
    <p:sldId id="390" r:id="rId37"/>
    <p:sldId id="384" r:id="rId38"/>
    <p:sldId id="37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59361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stroef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stroeve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beloof</a:t>
                      </a:r>
                      <a:r>
                        <a:rPr lang="nl-NL" baseline="0" dirty="0"/>
                        <a:t> – wij beloven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wijnproeverij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stijve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</a:t>
                      </a:r>
                      <a:r>
                        <a:rPr lang="nl-NL" baseline="0" dirty="0"/>
                        <a:t> roof – wij roven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steekproef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gaaf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streef –</a:t>
                      </a:r>
                      <a:r>
                        <a:rPr lang="nl-NL" baseline="0" dirty="0"/>
                        <a:t> wij streven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tijdverdrijf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intensief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intensieve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zweef –</a:t>
                      </a:r>
                      <a:r>
                        <a:rPr lang="nl-NL" baseline="0" dirty="0"/>
                        <a:t> wij zweven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kinderdagverblijf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naïef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naïeve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begraaf</a:t>
                      </a:r>
                      <a:r>
                        <a:rPr lang="nl-NL" baseline="0" dirty="0"/>
                        <a:t> – wij begraven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vingerverf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f. Zijn er meer of maak je het langer dan schrijf je een v.”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530" y="3438606"/>
            <a:ext cx="3165003" cy="316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stroef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stijf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gaaf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intensief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</a:t>
            </a:r>
            <a:r>
              <a:rPr lang="nl-NL" sz="9600" b="1" dirty="0">
                <a:solidFill>
                  <a:srgbClr val="FF0000"/>
                </a:solidFill>
              </a:rPr>
              <a:t>ï</a:t>
            </a:r>
            <a:r>
              <a:rPr lang="nl-NL" sz="9600" b="1" dirty="0"/>
              <a:t>ef 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81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f. Zijn er meer of maak je het langer dan schrijf je een v.”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530" y="3438606"/>
            <a:ext cx="3165003" cy="316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31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stroeve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stijve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ve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intensieve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</a:t>
            </a:r>
            <a:r>
              <a:rPr lang="nl-NL" sz="9600" b="1" dirty="0">
                <a:solidFill>
                  <a:srgbClr val="FF0000"/>
                </a:solidFill>
              </a:rPr>
              <a:t>ï</a:t>
            </a:r>
            <a:r>
              <a:rPr lang="nl-NL" sz="9600" b="1" dirty="0"/>
              <a:t>eve 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52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81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f. Zijn er meer of maak je het langer dan schrijf je een v.”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530" y="3438606"/>
            <a:ext cx="3165003" cy="316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31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beloof – wij beloven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roof – wij roven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streef – wij streven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zweef – wij zweven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begraaf – wij begraven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67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81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f. Zijn er meer of maak je het langer dan schrijf je een v.”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530" y="3438606"/>
            <a:ext cx="3165003" cy="316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31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wijnproeverij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steekproef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tijdverdrijf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kinderdagverblijf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  <a:r>
              <a:rPr lang="nl-NL" sz="9600" b="1" dirty="0"/>
              <a:t>erverf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64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81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stroef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stroeve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beloof</a:t>
                      </a:r>
                      <a:r>
                        <a:rPr lang="nl-NL" baseline="0" dirty="0"/>
                        <a:t> – wij beloven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wijnproeverij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stijve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</a:t>
                      </a:r>
                      <a:r>
                        <a:rPr lang="nl-NL" baseline="0" dirty="0"/>
                        <a:t> roof – wij roven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steekproef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gaaf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streef –</a:t>
                      </a:r>
                      <a:r>
                        <a:rPr lang="nl-NL" baseline="0" dirty="0"/>
                        <a:t> wij streven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tijdverdrijf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intensief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intensieve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zweef –</a:t>
                      </a:r>
                      <a:r>
                        <a:rPr lang="nl-NL" baseline="0" dirty="0"/>
                        <a:t> wij zweven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kinderdagverblijf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naïef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naïeve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begraaf</a:t>
                      </a:r>
                      <a:r>
                        <a:rPr lang="nl-NL" baseline="0" dirty="0"/>
                        <a:t> – wij begraven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vingerverf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35514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276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101</cp:revision>
  <dcterms:created xsi:type="dcterms:W3CDTF">2015-07-16T09:32:42Z</dcterms:created>
  <dcterms:modified xsi:type="dcterms:W3CDTF">2022-07-29T08:23:47Z</dcterms:modified>
</cp:coreProperties>
</file>