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84" r:id="rId4"/>
    <p:sldId id="258" r:id="rId5"/>
    <p:sldId id="259" r:id="rId6"/>
    <p:sldId id="260" r:id="rId7"/>
    <p:sldId id="261" r:id="rId8"/>
    <p:sldId id="262" r:id="rId9"/>
    <p:sldId id="313" r:id="rId10"/>
    <p:sldId id="383" r:id="rId11"/>
    <p:sldId id="263" r:id="rId12"/>
    <p:sldId id="391" r:id="rId13"/>
    <p:sldId id="265" r:id="rId14"/>
    <p:sldId id="284" r:id="rId15"/>
    <p:sldId id="267" r:id="rId16"/>
    <p:sldId id="266" r:id="rId17"/>
    <p:sldId id="268" r:id="rId18"/>
    <p:sldId id="394" r:id="rId19"/>
    <p:sldId id="386" r:id="rId20"/>
    <p:sldId id="270" r:id="rId21"/>
    <p:sldId id="392" r:id="rId22"/>
    <p:sldId id="271" r:id="rId23"/>
    <p:sldId id="276" r:id="rId24"/>
    <p:sldId id="273" r:id="rId25"/>
    <p:sldId id="275" r:id="rId26"/>
    <p:sldId id="274" r:id="rId27"/>
    <p:sldId id="395" r:id="rId28"/>
    <p:sldId id="388" r:id="rId29"/>
    <p:sldId id="277" r:id="rId30"/>
    <p:sldId id="393" r:id="rId31"/>
    <p:sldId id="279" r:id="rId32"/>
    <p:sldId id="280" r:id="rId33"/>
    <p:sldId id="281" r:id="rId34"/>
    <p:sldId id="282" r:id="rId35"/>
    <p:sldId id="283" r:id="rId36"/>
    <p:sldId id="396" r:id="rId37"/>
    <p:sldId id="390" r:id="rId38"/>
    <p:sldId id="377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691032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applaus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nauwkeurig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wenkbrauwen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astronaut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vernauwing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snauwen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brouwerij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 </a:t>
                      </a:r>
                      <a:r>
                        <a:rPr lang="en-US" dirty="0" err="1"/>
                        <a:t>onderhoud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vrachtauto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onderhouden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nauwelijks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tweevoud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vertrouwelijk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vertrouwen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bouwvakker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restaurant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kauwgom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beschouwen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automobilist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2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a</a:t>
            </a:r>
            <a:r>
              <a:rPr lang="nl-NL" sz="9600" b="1" dirty="0">
                <a:solidFill>
                  <a:srgbClr val="FF0000"/>
                </a:solidFill>
              </a:rPr>
              <a:t>pp</a:t>
            </a:r>
            <a:r>
              <a:rPr lang="nl-NL" sz="9600" b="1" dirty="0"/>
              <a:t>laus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astr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naut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onderhou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tweevou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restaurant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3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89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nauwkeurig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vernauwi</a:t>
            </a:r>
            <a:r>
              <a:rPr lang="nl-NL" sz="9600" b="1" dirty="0">
                <a:solidFill>
                  <a:srgbClr val="FF0000"/>
                </a:solidFill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vra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aut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vertrouwe</a:t>
            </a:r>
            <a:r>
              <a:rPr lang="nl-NL" sz="9600" b="1" dirty="0">
                <a:solidFill>
                  <a:srgbClr val="FF0000"/>
                </a:solidFill>
              </a:rPr>
              <a:t>lijk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kauwgom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8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89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89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kauwen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snauwen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onderhouden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vertrouwen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</a:t>
            </a:r>
            <a:r>
              <a:rPr lang="nl-NL" sz="9600" b="1" dirty="0">
                <a:solidFill>
                  <a:srgbClr val="FF0000"/>
                </a:solidFill>
              </a:rPr>
              <a:t>sch</a:t>
            </a:r>
            <a:r>
              <a:rPr lang="nl-NL" sz="9600" b="1" dirty="0"/>
              <a:t>ouwen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62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89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10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32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38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</a:rPr>
              <a:t>OU - AU </a:t>
            </a:r>
            <a:r>
              <a:rPr lang="en-US" sz="9600" b="1" dirty="0" err="1">
                <a:latin typeface="Calibri" panose="020F0502020204030204" pitchFamily="34" charset="0"/>
              </a:rPr>
              <a:t>woorden</a:t>
            </a:r>
            <a:endParaRPr lang="nl-NL" sz="96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23098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“au- </a:t>
            </a:r>
            <a:r>
              <a:rPr lang="en-US" sz="3200" dirty="0" err="1"/>
              <a:t>woord</a:t>
            </a:r>
            <a:r>
              <a:rPr lang="en-US" sz="3200" dirty="0"/>
              <a:t>. </a:t>
            </a:r>
            <a:r>
              <a:rPr lang="en-US" sz="3200" dirty="0" err="1"/>
              <a:t>Staat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atjes</a:t>
            </a:r>
            <a:r>
              <a:rPr lang="en-US" sz="3200" dirty="0"/>
              <a:t>-au.”</a:t>
            </a:r>
          </a:p>
          <a:p>
            <a:pPr marL="0" indent="0" algn="ctr">
              <a:buNone/>
            </a:pPr>
            <a:r>
              <a:rPr lang="en-US" sz="3200" dirty="0"/>
              <a:t>“</a:t>
            </a:r>
            <a:r>
              <a:rPr lang="en-US" sz="3200" dirty="0" err="1"/>
              <a:t>ou</a:t>
            </a:r>
            <a:r>
              <a:rPr lang="en-US" sz="3200" dirty="0"/>
              <a:t>- word. </a:t>
            </a:r>
            <a:r>
              <a:rPr lang="en-US" sz="3200" dirty="0" err="1"/>
              <a:t>Staat</a:t>
            </a:r>
            <a:r>
              <a:rPr lang="en-US" sz="3200" dirty="0"/>
              <a:t> </a:t>
            </a:r>
            <a:r>
              <a:rPr lang="en-US" sz="3200" dirty="0" err="1"/>
              <a:t>niet</a:t>
            </a:r>
            <a:r>
              <a:rPr lang="en-US" sz="3200" dirty="0"/>
              <a:t> op de au-</a:t>
            </a:r>
            <a:r>
              <a:rPr lang="en-US" sz="3200" dirty="0" err="1"/>
              <a:t>plaat</a:t>
            </a:r>
            <a:r>
              <a:rPr lang="en-US" sz="3200" dirty="0"/>
              <a:t> </a:t>
            </a:r>
            <a:r>
              <a:rPr lang="en-US" sz="3200" dirty="0" err="1"/>
              <a:t>dus</a:t>
            </a:r>
            <a:r>
              <a:rPr lang="en-US" sz="3200" dirty="0"/>
              <a:t> </a:t>
            </a:r>
            <a:r>
              <a:rPr lang="en-US" sz="3200" dirty="0" err="1"/>
              <a:t>otjes-ou</a:t>
            </a:r>
            <a:r>
              <a:rPr lang="en-US" sz="3200" dirty="0"/>
              <a:t>.”</a:t>
            </a:r>
          </a:p>
        </p:txBody>
      </p:sp>
      <p:pic>
        <p:nvPicPr>
          <p:cNvPr id="4" name="Afbeelding 3" descr="atje_au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83" y="3250771"/>
            <a:ext cx="2473263" cy="2473263"/>
          </a:xfrm>
          <a:prstGeom prst="rect">
            <a:avLst/>
          </a:prstGeom>
        </p:spPr>
      </p:pic>
      <p:pic>
        <p:nvPicPr>
          <p:cNvPr id="5" name="Afbeelding 4" descr="otje_o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72" y="3241149"/>
            <a:ext cx="2473263" cy="24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89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we</a:t>
            </a:r>
            <a:r>
              <a:rPr lang="nl-NL" sz="9600" b="1" dirty="0">
                <a:solidFill>
                  <a:srgbClr val="FF0000"/>
                </a:solidFill>
              </a:rPr>
              <a:t>nk</a:t>
            </a:r>
            <a:r>
              <a:rPr lang="nl-NL" sz="9600" b="1" dirty="0"/>
              <a:t>brauwen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brouwerij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nauwe</a:t>
            </a:r>
            <a:r>
              <a:rPr lang="nl-NL" sz="9600" b="1" dirty="0">
                <a:solidFill>
                  <a:srgbClr val="FF0000"/>
                </a:solidFill>
              </a:rPr>
              <a:t>lijk</a:t>
            </a:r>
            <a:r>
              <a:rPr lang="nl-NL" sz="9600" b="1" dirty="0"/>
              <a:t>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bouwva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aut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m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bilist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91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894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applaus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nauwkeurig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kauwen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wenkbrauwen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astronaut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vernauwing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snauwen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brouwerij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 </a:t>
                      </a:r>
                      <a:r>
                        <a:rPr lang="en-US" dirty="0" err="1"/>
                        <a:t>onderhoud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vrachtauto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onderhouden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nauwelijks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tweevoud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vertrouwelijk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vertrouwen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bouwvakker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restaurant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kauwgom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beschouwen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automobilist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1907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242</Words>
  <Application>Microsoft Office PowerPoint</Application>
  <PresentationFormat>Breedbeeld</PresentationFormat>
  <Paragraphs>169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OU - AU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105</cp:revision>
  <dcterms:created xsi:type="dcterms:W3CDTF">2015-07-16T09:32:42Z</dcterms:created>
  <dcterms:modified xsi:type="dcterms:W3CDTF">2022-07-29T08:26:04Z</dcterms:modified>
</cp:coreProperties>
</file>