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69" r:id="rId10"/>
    <p:sldId id="385" r:id="rId11"/>
    <p:sldId id="263" r:id="rId12"/>
    <p:sldId id="392" r:id="rId13"/>
    <p:sldId id="265" r:id="rId14"/>
    <p:sldId id="268" r:id="rId15"/>
    <p:sldId id="284" r:id="rId16"/>
    <p:sldId id="266" r:id="rId17"/>
    <p:sldId id="267" r:id="rId18"/>
    <p:sldId id="395" r:id="rId19"/>
    <p:sldId id="387" r:id="rId20"/>
    <p:sldId id="270" r:id="rId21"/>
    <p:sldId id="393" r:id="rId22"/>
    <p:sldId id="271" r:id="rId23"/>
    <p:sldId id="275" r:id="rId24"/>
    <p:sldId id="276" r:id="rId25"/>
    <p:sldId id="273" r:id="rId26"/>
    <p:sldId id="274" r:id="rId27"/>
    <p:sldId id="396" r:id="rId28"/>
    <p:sldId id="389" r:id="rId29"/>
    <p:sldId id="277" r:id="rId30"/>
    <p:sldId id="394" r:id="rId31"/>
    <p:sldId id="279" r:id="rId32"/>
    <p:sldId id="280" r:id="rId33"/>
    <p:sldId id="281" r:id="rId34"/>
    <p:sldId id="282" r:id="rId35"/>
    <p:sldId id="283" r:id="rId36"/>
    <p:sldId id="397" r:id="rId37"/>
    <p:sldId id="391" r:id="rId38"/>
    <p:sldId id="38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8" y="-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62845CDE-216E-C74C-81C7-7DCC3F772865}"/>
    <pc:docChg chg="addSld delSld">
      <pc:chgData name="Berge, Anniek ten (136962)" userId="e668d065-6349-4508-add4-53f71d8888d8" providerId="ADAL" clId="{62845CDE-216E-C74C-81C7-7DCC3F772865}" dt="2022-07-28T09:28:59.673" v="7" actId="2696"/>
      <pc:docMkLst>
        <pc:docMk/>
      </pc:docMkLst>
      <pc:sldChg chg="add">
        <pc:chgData name="Berge, Anniek ten (136962)" userId="e668d065-6349-4508-add4-53f71d8888d8" providerId="ADAL" clId="{62845CDE-216E-C74C-81C7-7DCC3F772865}" dt="2022-07-28T09:27:47.306" v="0" actId="22"/>
        <pc:sldMkLst>
          <pc:docMk/>
          <pc:sldMk cId="1281906362" sldId="369"/>
        </pc:sldMkLst>
      </pc:sldChg>
      <pc:sldChg chg="del">
        <pc:chgData name="Berge, Anniek ten (136962)" userId="e668d065-6349-4508-add4-53f71d8888d8" providerId="ADAL" clId="{62845CDE-216E-C74C-81C7-7DCC3F772865}" dt="2022-07-28T09:27:49.148" v="1" actId="2696"/>
        <pc:sldMkLst>
          <pc:docMk/>
          <pc:sldMk cId="3382549239" sldId="384"/>
        </pc:sldMkLst>
      </pc:sldChg>
      <pc:sldChg chg="del">
        <pc:chgData name="Berge, Anniek ten (136962)" userId="e668d065-6349-4508-add4-53f71d8888d8" providerId="ADAL" clId="{62845CDE-216E-C74C-81C7-7DCC3F772865}" dt="2022-07-28T09:28:10.345" v="3" actId="2696"/>
        <pc:sldMkLst>
          <pc:docMk/>
          <pc:sldMk cId="3382549239" sldId="386"/>
        </pc:sldMkLst>
      </pc:sldChg>
      <pc:sldChg chg="del">
        <pc:chgData name="Berge, Anniek ten (136962)" userId="e668d065-6349-4508-add4-53f71d8888d8" providerId="ADAL" clId="{62845CDE-216E-C74C-81C7-7DCC3F772865}" dt="2022-07-28T09:28:29.532" v="5" actId="2696"/>
        <pc:sldMkLst>
          <pc:docMk/>
          <pc:sldMk cId="3382549239" sldId="388"/>
        </pc:sldMkLst>
      </pc:sldChg>
      <pc:sldChg chg="del">
        <pc:chgData name="Berge, Anniek ten (136962)" userId="e668d065-6349-4508-add4-53f71d8888d8" providerId="ADAL" clId="{62845CDE-216E-C74C-81C7-7DCC3F772865}" dt="2022-07-28T09:28:59.673" v="7" actId="2696"/>
        <pc:sldMkLst>
          <pc:docMk/>
          <pc:sldMk cId="3382549239" sldId="390"/>
        </pc:sldMkLst>
      </pc:sldChg>
      <pc:sldChg chg="add">
        <pc:chgData name="Berge, Anniek ten (136962)" userId="e668d065-6349-4508-add4-53f71d8888d8" providerId="ADAL" clId="{62845CDE-216E-C74C-81C7-7DCC3F772865}" dt="2022-07-28T09:28:08.454" v="2" actId="22"/>
        <pc:sldMkLst>
          <pc:docMk/>
          <pc:sldMk cId="3404671813" sldId="395"/>
        </pc:sldMkLst>
      </pc:sldChg>
      <pc:sldChg chg="add">
        <pc:chgData name="Berge, Anniek ten (136962)" userId="e668d065-6349-4508-add4-53f71d8888d8" providerId="ADAL" clId="{62845CDE-216E-C74C-81C7-7DCC3F772865}" dt="2022-07-28T09:28:27.386" v="4" actId="22"/>
        <pc:sldMkLst>
          <pc:docMk/>
          <pc:sldMk cId="578511309" sldId="396"/>
        </pc:sldMkLst>
      </pc:sldChg>
      <pc:sldChg chg="add">
        <pc:chgData name="Berge, Anniek ten (136962)" userId="e668d065-6349-4508-add4-53f71d8888d8" providerId="ADAL" clId="{62845CDE-216E-C74C-81C7-7DCC3F772865}" dt="2022-07-28T09:28:57.940" v="6" actId="22"/>
        <pc:sldMkLst>
          <pc:docMk/>
          <pc:sldMk cId="2129265151" sldId="39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8174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gebit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verschillend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bedank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verjaardag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beslag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gedicht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bedenk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verschil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verdriet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gewoon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gezicht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verstand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bedoel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verlegen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geweer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beslist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>
                <a:latin typeface="Calibri" panose="020F0502020204030204" pitchFamily="34" charset="0"/>
              </a:rPr>
              <a:t>be- </a:t>
            </a:r>
            <a:r>
              <a:rPr lang="en-US" sz="8800" b="1" dirty="0" err="1">
                <a:latin typeface="Calibri" panose="020F0502020204030204" pitchFamily="34" charset="0"/>
              </a:rPr>
              <a:t>ge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ver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7369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u maar </a:t>
            </a:r>
            <a:r>
              <a:rPr lang="en-US" sz="3200" dirty="0" err="1"/>
              <a:t>schrijft</a:t>
            </a:r>
            <a:r>
              <a:rPr lang="en-US" sz="3200" dirty="0"/>
              <a:t> de e.”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476" y="2915695"/>
            <a:ext cx="3693112" cy="369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gebit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beslag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verdriet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ge</a:t>
            </a:r>
            <a:r>
              <a:rPr lang="nl-NL" sz="9600" b="1" dirty="0"/>
              <a:t>z</a:t>
            </a:r>
            <a:r>
              <a:rPr lang="nl-NL" sz="9600" b="1" dirty="0">
                <a:solidFill>
                  <a:srgbClr val="000000"/>
                </a:solidFill>
              </a:rPr>
              <a:t>i</a:t>
            </a:r>
            <a:r>
              <a:rPr lang="nl-NL" sz="9600" b="1" dirty="0">
                <a:solidFill>
                  <a:srgbClr val="FF0000"/>
                </a:solidFill>
              </a:rPr>
              <a:t>cht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geweer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58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>
                <a:latin typeface="Calibri" panose="020F0502020204030204" pitchFamily="34" charset="0"/>
              </a:rPr>
              <a:t>be- </a:t>
            </a:r>
            <a:r>
              <a:rPr lang="en-US" sz="8800" b="1" dirty="0" err="1">
                <a:latin typeface="Calibri" panose="020F0502020204030204" pitchFamily="34" charset="0"/>
              </a:rPr>
              <a:t>ge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ver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7369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u maar </a:t>
            </a:r>
            <a:r>
              <a:rPr lang="en-US" sz="3200" dirty="0" err="1"/>
              <a:t>schrijft</a:t>
            </a:r>
            <a:r>
              <a:rPr lang="en-US" sz="3200" dirty="0"/>
              <a:t> de e.”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476" y="2915695"/>
            <a:ext cx="3693112" cy="369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66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illend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gedi</a:t>
            </a:r>
            <a:r>
              <a:rPr lang="en-US" sz="9600" b="1" dirty="0" err="1">
                <a:solidFill>
                  <a:srgbClr val="FF0000"/>
                </a:solidFill>
              </a:rPr>
              <a:t>cht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gezin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verstand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verband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71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58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>
                <a:latin typeface="Calibri" panose="020F0502020204030204" pitchFamily="34" charset="0"/>
              </a:rPr>
              <a:t>be- </a:t>
            </a:r>
            <a:r>
              <a:rPr lang="en-US" sz="8800" b="1" dirty="0" err="1">
                <a:latin typeface="Calibri" panose="020F0502020204030204" pitchFamily="34" charset="0"/>
              </a:rPr>
              <a:t>ge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ver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7369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u maar </a:t>
            </a:r>
            <a:r>
              <a:rPr lang="en-US" sz="3200" dirty="0" err="1"/>
              <a:t>schrijft</a:t>
            </a:r>
            <a:r>
              <a:rPr lang="en-US" sz="3200" dirty="0"/>
              <a:t> de e.”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476" y="2915695"/>
            <a:ext cx="3693112" cy="369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66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beda</a:t>
            </a:r>
            <a:r>
              <a:rPr lang="nl-NL" sz="9600" b="1" dirty="0">
                <a:solidFill>
                  <a:srgbClr val="FF0000"/>
                </a:solidFill>
              </a:rPr>
              <a:t>nk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bede</a:t>
            </a:r>
            <a:r>
              <a:rPr lang="nl-NL" sz="9600" b="1" dirty="0">
                <a:solidFill>
                  <a:srgbClr val="FF0000"/>
                </a:solidFill>
              </a:rPr>
              <a:t>nk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begin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bedoel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vertel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113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584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>
                <a:latin typeface="Calibri" panose="020F0502020204030204" pitchFamily="34" charset="0"/>
              </a:rPr>
              <a:t>be- </a:t>
            </a:r>
            <a:r>
              <a:rPr lang="en-US" sz="8800" b="1" dirty="0" err="1">
                <a:latin typeface="Calibri" panose="020F0502020204030204" pitchFamily="34" charset="0"/>
              </a:rPr>
              <a:t>ge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ver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7369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u maar </a:t>
            </a:r>
            <a:r>
              <a:rPr lang="en-US" sz="3200" dirty="0" err="1"/>
              <a:t>schrijft</a:t>
            </a:r>
            <a:r>
              <a:rPr lang="en-US" sz="3200" dirty="0"/>
              <a:t> de e.”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476" y="2915695"/>
            <a:ext cx="3693112" cy="369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667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verjaardag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ver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>
                <a:solidFill>
                  <a:srgbClr val="000000"/>
                </a:solidFill>
              </a:rPr>
              <a:t>il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gewoon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verl</a:t>
            </a:r>
            <a:r>
              <a:rPr lang="en-US" sz="9600" b="1" dirty="0" err="1">
                <a:solidFill>
                  <a:srgbClr val="FF0000"/>
                </a:solidFill>
              </a:rPr>
              <a:t>e</a:t>
            </a:r>
            <a:r>
              <a:rPr lang="en-US" sz="9600" b="1" dirty="0" err="1"/>
              <a:t>gen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beslist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65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584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gebit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verschillend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bedank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verjaardag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beslag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gedicht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bedenk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verschil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verdriet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gewoon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gezicht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verstand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bedoel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verlegen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geweer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beslist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49573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220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90</cp:revision>
  <dcterms:created xsi:type="dcterms:W3CDTF">2015-07-16T09:32:42Z</dcterms:created>
  <dcterms:modified xsi:type="dcterms:W3CDTF">2022-07-28T09:29:05Z</dcterms:modified>
</cp:coreProperties>
</file>