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60" r:id="rId6"/>
    <p:sldId id="261" r:id="rId7"/>
    <p:sldId id="262" r:id="rId8"/>
    <p:sldId id="259" r:id="rId9"/>
    <p:sldId id="402" r:id="rId10"/>
    <p:sldId id="409" r:id="rId11"/>
    <p:sldId id="263" r:id="rId12"/>
    <p:sldId id="416" r:id="rId13"/>
    <p:sldId id="266" r:id="rId14"/>
    <p:sldId id="268" r:id="rId15"/>
    <p:sldId id="267" r:id="rId16"/>
    <p:sldId id="284" r:id="rId17"/>
    <p:sldId id="265" r:id="rId18"/>
    <p:sldId id="419" r:id="rId19"/>
    <p:sldId id="411" r:id="rId20"/>
    <p:sldId id="270" r:id="rId21"/>
    <p:sldId id="417" r:id="rId22"/>
    <p:sldId id="271" r:id="rId23"/>
    <p:sldId id="273" r:id="rId24"/>
    <p:sldId id="276" r:id="rId25"/>
    <p:sldId id="275" r:id="rId26"/>
    <p:sldId id="274" r:id="rId27"/>
    <p:sldId id="420" r:id="rId28"/>
    <p:sldId id="413" r:id="rId29"/>
    <p:sldId id="277" r:id="rId30"/>
    <p:sldId id="418" r:id="rId31"/>
    <p:sldId id="279" r:id="rId32"/>
    <p:sldId id="280" r:id="rId33"/>
    <p:sldId id="281" r:id="rId34"/>
    <p:sldId id="282" r:id="rId35"/>
    <p:sldId id="283" r:id="rId36"/>
    <p:sldId id="421" r:id="rId37"/>
    <p:sldId id="415" r:id="rId38"/>
    <p:sldId id="404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-120" y="-5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74237085-535E-2F4C-8248-796F25633523}"/>
    <pc:docChg chg="addSld delSld">
      <pc:chgData name="Berge, Anniek ten (136962)" userId="e668d065-6349-4508-add4-53f71d8888d8" providerId="ADAL" clId="{74237085-535E-2F4C-8248-796F25633523}" dt="2022-07-30T13:21:22.558" v="7" actId="2696"/>
      <pc:docMkLst>
        <pc:docMk/>
      </pc:docMkLst>
      <pc:sldChg chg="add">
        <pc:chgData name="Berge, Anniek ten (136962)" userId="e668d065-6349-4508-add4-53f71d8888d8" providerId="ADAL" clId="{74237085-535E-2F4C-8248-796F25633523}" dt="2022-07-30T13:20:41.830" v="0" actId="22"/>
        <pc:sldMkLst>
          <pc:docMk/>
          <pc:sldMk cId="1561999940" sldId="402"/>
        </pc:sldMkLst>
      </pc:sldChg>
      <pc:sldChg chg="del">
        <pc:chgData name="Berge, Anniek ten (136962)" userId="e668d065-6349-4508-add4-53f71d8888d8" providerId="ADAL" clId="{74237085-535E-2F4C-8248-796F25633523}" dt="2022-07-30T13:20:43.727" v="1" actId="2696"/>
        <pc:sldMkLst>
          <pc:docMk/>
          <pc:sldMk cId="273658888" sldId="408"/>
        </pc:sldMkLst>
      </pc:sldChg>
      <pc:sldChg chg="del">
        <pc:chgData name="Berge, Anniek ten (136962)" userId="e668d065-6349-4508-add4-53f71d8888d8" providerId="ADAL" clId="{74237085-535E-2F4C-8248-796F25633523}" dt="2022-07-30T13:20:56.040" v="3" actId="2696"/>
        <pc:sldMkLst>
          <pc:docMk/>
          <pc:sldMk cId="273658888" sldId="410"/>
        </pc:sldMkLst>
      </pc:sldChg>
      <pc:sldChg chg="del">
        <pc:chgData name="Berge, Anniek ten (136962)" userId="e668d065-6349-4508-add4-53f71d8888d8" providerId="ADAL" clId="{74237085-535E-2F4C-8248-796F25633523}" dt="2022-07-30T13:21:10.528" v="5" actId="2696"/>
        <pc:sldMkLst>
          <pc:docMk/>
          <pc:sldMk cId="273658888" sldId="412"/>
        </pc:sldMkLst>
      </pc:sldChg>
      <pc:sldChg chg="del">
        <pc:chgData name="Berge, Anniek ten (136962)" userId="e668d065-6349-4508-add4-53f71d8888d8" providerId="ADAL" clId="{74237085-535E-2F4C-8248-796F25633523}" dt="2022-07-30T13:21:22.558" v="7" actId="2696"/>
        <pc:sldMkLst>
          <pc:docMk/>
          <pc:sldMk cId="273658888" sldId="414"/>
        </pc:sldMkLst>
      </pc:sldChg>
      <pc:sldChg chg="add">
        <pc:chgData name="Berge, Anniek ten (136962)" userId="e668d065-6349-4508-add4-53f71d8888d8" providerId="ADAL" clId="{74237085-535E-2F4C-8248-796F25633523}" dt="2022-07-30T13:20:54.387" v="2" actId="22"/>
        <pc:sldMkLst>
          <pc:docMk/>
          <pc:sldMk cId="273097691" sldId="419"/>
        </pc:sldMkLst>
      </pc:sldChg>
      <pc:sldChg chg="add">
        <pc:chgData name="Berge, Anniek ten (136962)" userId="e668d065-6349-4508-add4-53f71d8888d8" providerId="ADAL" clId="{74237085-535E-2F4C-8248-796F25633523}" dt="2022-07-30T13:21:08.598" v="4" actId="22"/>
        <pc:sldMkLst>
          <pc:docMk/>
          <pc:sldMk cId="611430865" sldId="420"/>
        </pc:sldMkLst>
      </pc:sldChg>
      <pc:sldChg chg="add">
        <pc:chgData name="Berge, Anniek ten (136962)" userId="e668d065-6349-4508-add4-53f71d8888d8" providerId="ADAL" clId="{74237085-535E-2F4C-8248-796F25633523}" dt="2022-07-30T13:21:20.938" v="6" actId="22"/>
        <pc:sldMkLst>
          <pc:docMk/>
          <pc:sldMk cId="3258963343" sldId="42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33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56872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gezinnen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vervolg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begin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benieuwd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beperkt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geduld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verlies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bericht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belang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gebit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verwerk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beschuit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getallen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geweld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begrijp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bewust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verzet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verliefd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beken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beslag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195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000" b="1" dirty="0" err="1">
                <a:latin typeface="Calibri" panose="020F0502020204030204" pitchFamily="34" charset="0"/>
              </a:rPr>
              <a:t>be</a:t>
            </a:r>
            <a:r>
              <a:rPr lang="nl-NL" sz="9000" b="1" dirty="0">
                <a:latin typeface="Calibri" panose="020F0502020204030204" pitchFamily="34" charset="0"/>
              </a:rPr>
              <a:t>- ge- ver-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“Je hoort de u maar schrijft de e.”</a:t>
            </a:r>
          </a:p>
        </p:txBody>
      </p:sp>
      <p:pic>
        <p:nvPicPr>
          <p:cNvPr id="16" name="Afbeelding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413" y="3004410"/>
            <a:ext cx="3383238" cy="338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gezi</a:t>
            </a:r>
            <a:r>
              <a:rPr lang="nl-NL" sz="9600" b="1" dirty="0">
                <a:solidFill>
                  <a:srgbClr val="FF0000"/>
                </a:solidFill>
              </a:rPr>
              <a:t>nn</a:t>
            </a:r>
            <a:r>
              <a:rPr lang="nl-NL" sz="9600" b="1" dirty="0"/>
              <a:t>en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beperkt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bela</a:t>
            </a:r>
            <a:r>
              <a:rPr lang="nl-NL" sz="9600" b="1" dirty="0">
                <a:solidFill>
                  <a:srgbClr val="FF0000"/>
                </a:solidFill>
              </a:rPr>
              <a:t>ng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geta</a:t>
            </a:r>
            <a:r>
              <a:rPr lang="nl-NL" sz="9600" b="1" dirty="0">
                <a:solidFill>
                  <a:srgbClr val="FF0000"/>
                </a:solidFill>
              </a:rPr>
              <a:t>ll</a:t>
            </a:r>
            <a:r>
              <a:rPr lang="nl-NL" sz="9600" b="1" dirty="0"/>
              <a:t>en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verzet</a:t>
            </a:r>
            <a:endParaRPr lang="nl-NL" sz="9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99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717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33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195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000" b="1" dirty="0" err="1">
                <a:latin typeface="Calibri" panose="020F0502020204030204" pitchFamily="34" charset="0"/>
              </a:rPr>
              <a:t>be</a:t>
            </a:r>
            <a:r>
              <a:rPr lang="nl-NL" sz="9000" b="1" dirty="0">
                <a:latin typeface="Calibri" panose="020F0502020204030204" pitchFamily="34" charset="0"/>
              </a:rPr>
              <a:t>- ge- ver-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“Je hoort de u maar schrijft de e.”</a:t>
            </a:r>
          </a:p>
        </p:txBody>
      </p:sp>
      <p:pic>
        <p:nvPicPr>
          <p:cNvPr id="16" name="Afbeelding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413" y="3004410"/>
            <a:ext cx="3383238" cy="338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163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vervolg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gedul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gebit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gewel</a:t>
            </a:r>
            <a:r>
              <a:rPr lang="en-US" sz="9600" b="1" dirty="0" err="1">
                <a:solidFill>
                  <a:srgbClr val="FF0000"/>
                </a:solidFill>
              </a:rPr>
              <a:t>d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verlief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976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7172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33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195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000" b="1" dirty="0" err="1">
                <a:latin typeface="Calibri" panose="020F0502020204030204" pitchFamily="34" charset="0"/>
              </a:rPr>
              <a:t>be</a:t>
            </a:r>
            <a:r>
              <a:rPr lang="nl-NL" sz="9000" b="1" dirty="0">
                <a:latin typeface="Calibri" panose="020F0502020204030204" pitchFamily="34" charset="0"/>
              </a:rPr>
              <a:t>- ge- ver-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“Je hoort de u maar schrijft de e.”</a:t>
            </a:r>
          </a:p>
        </p:txBody>
      </p:sp>
      <p:pic>
        <p:nvPicPr>
          <p:cNvPr id="16" name="Afbeelding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413" y="3004410"/>
            <a:ext cx="3383238" cy="338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1635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begin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verlies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verwerk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begrijp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beken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4308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7172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33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4195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000" b="1" dirty="0" err="1">
                <a:latin typeface="Calibri" panose="020F0502020204030204" pitchFamily="34" charset="0"/>
              </a:rPr>
              <a:t>be</a:t>
            </a:r>
            <a:r>
              <a:rPr lang="nl-NL" sz="9000" b="1" dirty="0">
                <a:latin typeface="Calibri" panose="020F0502020204030204" pitchFamily="34" charset="0"/>
              </a:rPr>
              <a:t>- ge- ver-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“Je hoort de u maar schrijft de e.”</a:t>
            </a:r>
          </a:p>
        </p:txBody>
      </p:sp>
      <p:pic>
        <p:nvPicPr>
          <p:cNvPr id="16" name="Afbeelding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413" y="3004410"/>
            <a:ext cx="3383238" cy="338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1635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benieuwd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beri</a:t>
            </a:r>
            <a:r>
              <a:rPr lang="nl-NL" sz="9600" b="1" dirty="0">
                <a:solidFill>
                  <a:srgbClr val="FF0000"/>
                </a:solidFill>
              </a:rPr>
              <a:t>cht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be</a:t>
            </a:r>
            <a:r>
              <a:rPr lang="nl-NL" sz="9600" b="1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uit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bewust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beslag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9633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7172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gezinnen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vervolg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begin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benieuwd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beperkt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geduld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verlies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bericht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belang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gebit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verwerk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beschuit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getallen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geweld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begrijp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bewust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verzet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verliefd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beken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beslag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738351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187</Words>
  <Application>Microsoft Office PowerPoint</Application>
  <PresentationFormat>Breedbeeld</PresentationFormat>
  <Paragraphs>164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be- ge- ver-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be- ge- ver-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be- ge- ver-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be- ge- ver-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110</cp:revision>
  <dcterms:created xsi:type="dcterms:W3CDTF">2015-07-16T09:32:42Z</dcterms:created>
  <dcterms:modified xsi:type="dcterms:W3CDTF">2022-07-30T13:21:28Z</dcterms:modified>
</cp:coreProperties>
</file>