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388" r:id="rId4"/>
    <p:sldId id="258" r:id="rId5"/>
    <p:sldId id="259" r:id="rId6"/>
    <p:sldId id="260" r:id="rId7"/>
    <p:sldId id="261" r:id="rId8"/>
    <p:sldId id="262" r:id="rId9"/>
    <p:sldId id="369" r:id="rId10"/>
    <p:sldId id="390" r:id="rId11"/>
    <p:sldId id="263" r:id="rId12"/>
    <p:sldId id="397" r:id="rId13"/>
    <p:sldId id="265" r:id="rId14"/>
    <p:sldId id="268" r:id="rId15"/>
    <p:sldId id="284" r:id="rId16"/>
    <p:sldId id="266" r:id="rId17"/>
    <p:sldId id="267" r:id="rId18"/>
    <p:sldId id="400" r:id="rId19"/>
    <p:sldId id="392" r:id="rId20"/>
    <p:sldId id="270" r:id="rId21"/>
    <p:sldId id="398" r:id="rId22"/>
    <p:sldId id="271" r:id="rId23"/>
    <p:sldId id="275" r:id="rId24"/>
    <p:sldId id="276" r:id="rId25"/>
    <p:sldId id="273" r:id="rId26"/>
    <p:sldId id="274" r:id="rId27"/>
    <p:sldId id="401" r:id="rId28"/>
    <p:sldId id="394" r:id="rId29"/>
    <p:sldId id="277" r:id="rId30"/>
    <p:sldId id="399" r:id="rId31"/>
    <p:sldId id="279" r:id="rId32"/>
    <p:sldId id="280" r:id="rId33"/>
    <p:sldId id="281" r:id="rId34"/>
    <p:sldId id="282" r:id="rId35"/>
    <p:sldId id="283" r:id="rId36"/>
    <p:sldId id="402" r:id="rId37"/>
    <p:sldId id="396" r:id="rId38"/>
    <p:sldId id="38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8" y="-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FC021507-EA52-C94B-84D2-7F5AA238098D}"/>
    <pc:docChg chg="addSld delSld">
      <pc:chgData name="Berge, Anniek ten (136962)" userId="e668d065-6349-4508-add4-53f71d8888d8" providerId="ADAL" clId="{FC021507-EA52-C94B-84D2-7F5AA238098D}" dt="2022-07-28T09:30:40.429" v="7" actId="2696"/>
      <pc:docMkLst>
        <pc:docMk/>
      </pc:docMkLst>
      <pc:sldChg chg="add">
        <pc:chgData name="Berge, Anniek ten (136962)" userId="e668d065-6349-4508-add4-53f71d8888d8" providerId="ADAL" clId="{FC021507-EA52-C94B-84D2-7F5AA238098D}" dt="2022-07-28T09:29:52.604" v="0" actId="22"/>
        <pc:sldMkLst>
          <pc:docMk/>
          <pc:sldMk cId="1281906362" sldId="369"/>
        </pc:sldMkLst>
      </pc:sldChg>
      <pc:sldChg chg="del">
        <pc:chgData name="Berge, Anniek ten (136962)" userId="e668d065-6349-4508-add4-53f71d8888d8" providerId="ADAL" clId="{FC021507-EA52-C94B-84D2-7F5AA238098D}" dt="2022-07-28T09:29:54.318" v="1" actId="2696"/>
        <pc:sldMkLst>
          <pc:docMk/>
          <pc:sldMk cId="1820567558" sldId="389"/>
        </pc:sldMkLst>
      </pc:sldChg>
      <pc:sldChg chg="del">
        <pc:chgData name="Berge, Anniek ten (136962)" userId="e668d065-6349-4508-add4-53f71d8888d8" providerId="ADAL" clId="{FC021507-EA52-C94B-84D2-7F5AA238098D}" dt="2022-07-28T09:30:12.558" v="3" actId="2696"/>
        <pc:sldMkLst>
          <pc:docMk/>
          <pc:sldMk cId="1820567558" sldId="391"/>
        </pc:sldMkLst>
      </pc:sldChg>
      <pc:sldChg chg="del">
        <pc:chgData name="Berge, Anniek ten (136962)" userId="e668d065-6349-4508-add4-53f71d8888d8" providerId="ADAL" clId="{FC021507-EA52-C94B-84D2-7F5AA238098D}" dt="2022-07-28T09:30:25.080" v="5" actId="2696"/>
        <pc:sldMkLst>
          <pc:docMk/>
          <pc:sldMk cId="1820567558" sldId="393"/>
        </pc:sldMkLst>
      </pc:sldChg>
      <pc:sldChg chg="del">
        <pc:chgData name="Berge, Anniek ten (136962)" userId="e668d065-6349-4508-add4-53f71d8888d8" providerId="ADAL" clId="{FC021507-EA52-C94B-84D2-7F5AA238098D}" dt="2022-07-28T09:30:40.429" v="7" actId="2696"/>
        <pc:sldMkLst>
          <pc:docMk/>
          <pc:sldMk cId="1820567558" sldId="395"/>
        </pc:sldMkLst>
      </pc:sldChg>
      <pc:sldChg chg="add">
        <pc:chgData name="Berge, Anniek ten (136962)" userId="e668d065-6349-4508-add4-53f71d8888d8" providerId="ADAL" clId="{FC021507-EA52-C94B-84D2-7F5AA238098D}" dt="2022-07-28T09:30:10.929" v="2" actId="22"/>
        <pc:sldMkLst>
          <pc:docMk/>
          <pc:sldMk cId="2628975079" sldId="400"/>
        </pc:sldMkLst>
      </pc:sldChg>
      <pc:sldChg chg="add">
        <pc:chgData name="Berge, Anniek ten (136962)" userId="e668d065-6349-4508-add4-53f71d8888d8" providerId="ADAL" clId="{FC021507-EA52-C94B-84D2-7F5AA238098D}" dt="2022-07-28T09:30:22.976" v="4" actId="22"/>
        <pc:sldMkLst>
          <pc:docMk/>
          <pc:sldMk cId="2334359379" sldId="401"/>
        </pc:sldMkLst>
      </pc:sldChg>
      <pc:sldChg chg="add">
        <pc:chgData name="Berge, Anniek ten (136962)" userId="e668d065-6349-4508-add4-53f71d8888d8" providerId="ADAL" clId="{FC021507-EA52-C94B-84D2-7F5AA238098D}" dt="2022-07-28T09:30:38.553" v="6" actId="22"/>
        <pc:sldMkLst>
          <pc:docMk/>
          <pc:sldMk cId="3471362625" sldId="40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56284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prijs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prijs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dweil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krijt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vrij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pleister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meiden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zijn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dweil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spijker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sein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krijg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grijs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31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prijs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zeil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vrij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hei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sein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93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74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eilan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krijt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pleister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zijn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>
                <a:solidFill>
                  <a:srgbClr val="FF0000"/>
                </a:solidFill>
              </a:rPr>
              <a:t>ge</a:t>
            </a:r>
            <a:r>
              <a:rPr lang="en-US" sz="9600" b="1" dirty="0" err="1"/>
              <a:t>heim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75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93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74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prijs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zeil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bijt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dweil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krijg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59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93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74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dweil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mijn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meiden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spijker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grijs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62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93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prijs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prijs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dweil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krijt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vrij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pleister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meiden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zijn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dweil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spijker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sein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krijg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grijs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52134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287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93</cp:revision>
  <dcterms:created xsi:type="dcterms:W3CDTF">2015-07-16T09:32:42Z</dcterms:created>
  <dcterms:modified xsi:type="dcterms:W3CDTF">2022-07-28T09:30:46Z</dcterms:modified>
</cp:coreProperties>
</file>