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423" r:id="rId4"/>
    <p:sldId id="258" r:id="rId5"/>
    <p:sldId id="260" r:id="rId6"/>
    <p:sldId id="261" r:id="rId7"/>
    <p:sldId id="262" r:id="rId8"/>
    <p:sldId id="259" r:id="rId9"/>
    <p:sldId id="402" r:id="rId10"/>
    <p:sldId id="413" r:id="rId11"/>
    <p:sldId id="263" r:id="rId12"/>
    <p:sldId id="422" r:id="rId13"/>
    <p:sldId id="266" r:id="rId14"/>
    <p:sldId id="268" r:id="rId15"/>
    <p:sldId id="267" r:id="rId16"/>
    <p:sldId id="284" r:id="rId17"/>
    <p:sldId id="265" r:id="rId18"/>
    <p:sldId id="424" r:id="rId19"/>
    <p:sldId id="415" r:id="rId20"/>
    <p:sldId id="270" r:id="rId21"/>
    <p:sldId id="421" r:id="rId22"/>
    <p:sldId id="271" r:id="rId23"/>
    <p:sldId id="273" r:id="rId24"/>
    <p:sldId id="276" r:id="rId25"/>
    <p:sldId id="275" r:id="rId26"/>
    <p:sldId id="274" r:id="rId27"/>
    <p:sldId id="425" r:id="rId28"/>
    <p:sldId id="417" r:id="rId29"/>
    <p:sldId id="277" r:id="rId30"/>
    <p:sldId id="420" r:id="rId31"/>
    <p:sldId id="279" r:id="rId32"/>
    <p:sldId id="280" r:id="rId33"/>
    <p:sldId id="281" r:id="rId34"/>
    <p:sldId id="282" r:id="rId35"/>
    <p:sldId id="283" r:id="rId36"/>
    <p:sldId id="426" r:id="rId37"/>
    <p:sldId id="419" r:id="rId38"/>
    <p:sldId id="408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-120" y="-5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E1FBF6EE-00F6-4944-8912-18DAB76848F0}"/>
    <pc:docChg chg="addSld delSld">
      <pc:chgData name="Berge, Anniek ten (136962)" userId="e668d065-6349-4508-add4-53f71d8888d8" providerId="ADAL" clId="{E1FBF6EE-00F6-4944-8912-18DAB76848F0}" dt="2022-07-30T13:23:09.895" v="7" actId="2696"/>
      <pc:docMkLst>
        <pc:docMk/>
      </pc:docMkLst>
      <pc:sldChg chg="add">
        <pc:chgData name="Berge, Anniek ten (136962)" userId="e668d065-6349-4508-add4-53f71d8888d8" providerId="ADAL" clId="{E1FBF6EE-00F6-4944-8912-18DAB76848F0}" dt="2022-07-30T13:22:27.065" v="0" actId="22"/>
        <pc:sldMkLst>
          <pc:docMk/>
          <pc:sldMk cId="1561999940" sldId="402"/>
        </pc:sldMkLst>
      </pc:sldChg>
      <pc:sldChg chg="del">
        <pc:chgData name="Berge, Anniek ten (136962)" userId="e668d065-6349-4508-add4-53f71d8888d8" providerId="ADAL" clId="{E1FBF6EE-00F6-4944-8912-18DAB76848F0}" dt="2022-07-30T13:22:28.761" v="1" actId="2696"/>
        <pc:sldMkLst>
          <pc:docMk/>
          <pc:sldMk cId="3843848467" sldId="412"/>
        </pc:sldMkLst>
      </pc:sldChg>
      <pc:sldChg chg="del">
        <pc:chgData name="Berge, Anniek ten (136962)" userId="e668d065-6349-4508-add4-53f71d8888d8" providerId="ADAL" clId="{E1FBF6EE-00F6-4944-8912-18DAB76848F0}" dt="2022-07-30T13:22:41.917" v="3" actId="2696"/>
        <pc:sldMkLst>
          <pc:docMk/>
          <pc:sldMk cId="3843848467" sldId="414"/>
        </pc:sldMkLst>
      </pc:sldChg>
      <pc:sldChg chg="del">
        <pc:chgData name="Berge, Anniek ten (136962)" userId="e668d065-6349-4508-add4-53f71d8888d8" providerId="ADAL" clId="{E1FBF6EE-00F6-4944-8912-18DAB76848F0}" dt="2022-07-30T13:22:56.432" v="5" actId="2696"/>
        <pc:sldMkLst>
          <pc:docMk/>
          <pc:sldMk cId="3843848467" sldId="416"/>
        </pc:sldMkLst>
      </pc:sldChg>
      <pc:sldChg chg="del">
        <pc:chgData name="Berge, Anniek ten (136962)" userId="e668d065-6349-4508-add4-53f71d8888d8" providerId="ADAL" clId="{E1FBF6EE-00F6-4944-8912-18DAB76848F0}" dt="2022-07-30T13:23:09.895" v="7" actId="2696"/>
        <pc:sldMkLst>
          <pc:docMk/>
          <pc:sldMk cId="3843848467" sldId="418"/>
        </pc:sldMkLst>
      </pc:sldChg>
      <pc:sldChg chg="add">
        <pc:chgData name="Berge, Anniek ten (136962)" userId="e668d065-6349-4508-add4-53f71d8888d8" providerId="ADAL" clId="{E1FBF6EE-00F6-4944-8912-18DAB76848F0}" dt="2022-07-30T13:22:40.119" v="2" actId="22"/>
        <pc:sldMkLst>
          <pc:docMk/>
          <pc:sldMk cId="1332324102" sldId="424"/>
        </pc:sldMkLst>
      </pc:sldChg>
      <pc:sldChg chg="add">
        <pc:chgData name="Berge, Anniek ten (136962)" userId="e668d065-6349-4508-add4-53f71d8888d8" providerId="ADAL" clId="{E1FBF6EE-00F6-4944-8912-18DAB76848F0}" dt="2022-07-30T13:22:54.612" v="4" actId="22"/>
        <pc:sldMkLst>
          <pc:docMk/>
          <pc:sldMk cId="3151781106" sldId="425"/>
        </pc:sldMkLst>
      </pc:sldChg>
      <pc:sldChg chg="add">
        <pc:chgData name="Berge, Anniek ten (136962)" userId="e668d065-6349-4508-add4-53f71d8888d8" providerId="ADAL" clId="{E1FBF6EE-00F6-4944-8912-18DAB76848F0}" dt="2022-07-30T13:23:08.201" v="6" actId="22"/>
        <pc:sldMkLst>
          <pc:docMk/>
          <pc:sldMk cId="782006885" sldId="42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34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673702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peiling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wijzer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wijs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dichtbij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afscheid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tijger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verdwijn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bijna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rijkdom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spijker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bedrijf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schrijfster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einde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eitje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maaltijd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meisjes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begrijp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tijdschrift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ei</a:t>
            </a:r>
            <a:r>
              <a:rPr lang="en-US" sz="9600" b="1" dirty="0">
                <a:latin typeface="Calibri" panose="020F0502020204030204" pitchFamily="34" charset="0"/>
              </a:rPr>
              <a:t>- </a:t>
            </a:r>
            <a:r>
              <a:rPr lang="en-US" sz="9600" b="1" dirty="0" err="1">
                <a:latin typeface="Calibri" panose="020F0502020204030204" pitchFamily="34" charset="0"/>
              </a:rPr>
              <a:t>ij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217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peili</a:t>
            </a:r>
            <a:r>
              <a:rPr lang="nl-NL" sz="9600" b="1" dirty="0">
                <a:solidFill>
                  <a:srgbClr val="FF0000"/>
                </a:solidFill>
              </a:rPr>
              <a:t>ng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af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eid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rijkdom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rijfster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maaltij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99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35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34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ei</a:t>
            </a:r>
            <a:r>
              <a:rPr lang="en-US" sz="9600" b="1" dirty="0">
                <a:latin typeface="Calibri" panose="020F0502020204030204" pitchFamily="34" charset="0"/>
              </a:rPr>
              <a:t>- </a:t>
            </a:r>
            <a:r>
              <a:rPr lang="en-US" sz="9600" b="1" dirty="0" err="1">
                <a:latin typeface="Calibri" panose="020F0502020204030204" pitchFamily="34" charset="0"/>
              </a:rPr>
              <a:t>ij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217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wijzer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tijger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spijker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einde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meisjes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324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35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34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ei</a:t>
            </a:r>
            <a:r>
              <a:rPr lang="en-US" sz="9600" b="1" dirty="0">
                <a:latin typeface="Calibri" panose="020F0502020204030204" pitchFamily="34" charset="0"/>
              </a:rPr>
              <a:t>- </a:t>
            </a:r>
            <a:r>
              <a:rPr lang="en-US" sz="9600" b="1" dirty="0" err="1">
                <a:latin typeface="Calibri" panose="020F0502020204030204" pitchFamily="34" charset="0"/>
              </a:rPr>
              <a:t>ij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2170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wijs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verdwijn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ei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brei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be</a:t>
            </a:r>
            <a:r>
              <a:rPr lang="nl-NL" sz="9600" b="1" dirty="0"/>
              <a:t>grijp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7811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351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34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ei</a:t>
            </a:r>
            <a:r>
              <a:rPr lang="en-US" sz="9600" b="1" dirty="0">
                <a:latin typeface="Calibri" panose="020F0502020204030204" pitchFamily="34" charset="0"/>
              </a:rPr>
              <a:t>- </a:t>
            </a:r>
            <a:r>
              <a:rPr lang="en-US" sz="9600" b="1" dirty="0" err="1">
                <a:latin typeface="Calibri" panose="020F0502020204030204" pitchFamily="34" charset="0"/>
              </a:rPr>
              <a:t>ij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2170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di</a:t>
            </a:r>
            <a:r>
              <a:rPr lang="nl-NL" sz="9600" b="1" dirty="0">
                <a:solidFill>
                  <a:srgbClr val="FF0000"/>
                </a:solidFill>
              </a:rPr>
              <a:t>cht</a:t>
            </a:r>
            <a:r>
              <a:rPr lang="nl-NL" sz="9600" b="1" dirty="0"/>
              <a:t>bij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bijna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bedrijf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eitje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tijd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rift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068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351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peiling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wijzer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wijs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dichtbij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afscheid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tijger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verdwijn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bijna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rijkdom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spijker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bedrijf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schrijfster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einde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eitje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maaltijd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meisjes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begrijp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tijdschrift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426533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301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ei- ij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ei- ij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ei- ij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ei- ij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113</cp:revision>
  <dcterms:created xsi:type="dcterms:W3CDTF">2015-07-16T09:32:42Z</dcterms:created>
  <dcterms:modified xsi:type="dcterms:W3CDTF">2022-07-30T13:23:18Z</dcterms:modified>
</cp:coreProperties>
</file>