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299" r:id="rId4"/>
    <p:sldId id="258" r:id="rId5"/>
    <p:sldId id="259" r:id="rId6"/>
    <p:sldId id="260" r:id="rId7"/>
    <p:sldId id="261" r:id="rId8"/>
    <p:sldId id="262" r:id="rId9"/>
    <p:sldId id="369" r:id="rId10"/>
    <p:sldId id="393" r:id="rId11"/>
    <p:sldId id="263" r:id="rId12"/>
    <p:sldId id="400" r:id="rId13"/>
    <p:sldId id="265" r:id="rId14"/>
    <p:sldId id="268" r:id="rId15"/>
    <p:sldId id="284" r:id="rId16"/>
    <p:sldId id="266" r:id="rId17"/>
    <p:sldId id="267" r:id="rId18"/>
    <p:sldId id="403" r:id="rId19"/>
    <p:sldId id="395" r:id="rId20"/>
    <p:sldId id="270" r:id="rId21"/>
    <p:sldId id="401" r:id="rId22"/>
    <p:sldId id="271" r:id="rId23"/>
    <p:sldId id="275" r:id="rId24"/>
    <p:sldId id="276" r:id="rId25"/>
    <p:sldId id="273" r:id="rId26"/>
    <p:sldId id="274" r:id="rId27"/>
    <p:sldId id="404" r:id="rId28"/>
    <p:sldId id="397" r:id="rId29"/>
    <p:sldId id="277" r:id="rId30"/>
    <p:sldId id="402" r:id="rId31"/>
    <p:sldId id="279" r:id="rId32"/>
    <p:sldId id="282" r:id="rId33"/>
    <p:sldId id="281" r:id="rId34"/>
    <p:sldId id="280" r:id="rId35"/>
    <p:sldId id="283" r:id="rId36"/>
    <p:sldId id="405" r:id="rId37"/>
    <p:sldId id="399" r:id="rId38"/>
    <p:sldId id="388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20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-128" y="-2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00D2767E-D55E-A84F-BD69-80419EB0E248}"/>
    <pc:docChg chg="addSld delSld">
      <pc:chgData name="Berge, Anniek ten (136962)" userId="e668d065-6349-4508-add4-53f71d8888d8" providerId="ADAL" clId="{00D2767E-D55E-A84F-BD69-80419EB0E248}" dt="2022-07-28T09:32:53.630" v="7" actId="2696"/>
      <pc:docMkLst>
        <pc:docMk/>
      </pc:docMkLst>
      <pc:sldChg chg="add">
        <pc:chgData name="Berge, Anniek ten (136962)" userId="e668d065-6349-4508-add4-53f71d8888d8" providerId="ADAL" clId="{00D2767E-D55E-A84F-BD69-80419EB0E248}" dt="2022-07-28T09:32:04.968" v="0" actId="22"/>
        <pc:sldMkLst>
          <pc:docMk/>
          <pc:sldMk cId="1281906362" sldId="369"/>
        </pc:sldMkLst>
      </pc:sldChg>
      <pc:sldChg chg="del">
        <pc:chgData name="Berge, Anniek ten (136962)" userId="e668d065-6349-4508-add4-53f71d8888d8" providerId="ADAL" clId="{00D2767E-D55E-A84F-BD69-80419EB0E248}" dt="2022-07-28T09:32:06.599" v="1" actId="2696"/>
        <pc:sldMkLst>
          <pc:docMk/>
          <pc:sldMk cId="3140339108" sldId="392"/>
        </pc:sldMkLst>
      </pc:sldChg>
      <pc:sldChg chg="del">
        <pc:chgData name="Berge, Anniek ten (136962)" userId="e668d065-6349-4508-add4-53f71d8888d8" providerId="ADAL" clId="{00D2767E-D55E-A84F-BD69-80419EB0E248}" dt="2022-07-28T09:32:24.047" v="3" actId="2696"/>
        <pc:sldMkLst>
          <pc:docMk/>
          <pc:sldMk cId="3140339108" sldId="394"/>
        </pc:sldMkLst>
      </pc:sldChg>
      <pc:sldChg chg="del">
        <pc:chgData name="Berge, Anniek ten (136962)" userId="e668d065-6349-4508-add4-53f71d8888d8" providerId="ADAL" clId="{00D2767E-D55E-A84F-BD69-80419EB0E248}" dt="2022-07-28T09:32:36.300" v="5" actId="2696"/>
        <pc:sldMkLst>
          <pc:docMk/>
          <pc:sldMk cId="3140339108" sldId="396"/>
        </pc:sldMkLst>
      </pc:sldChg>
      <pc:sldChg chg="del">
        <pc:chgData name="Berge, Anniek ten (136962)" userId="e668d065-6349-4508-add4-53f71d8888d8" providerId="ADAL" clId="{00D2767E-D55E-A84F-BD69-80419EB0E248}" dt="2022-07-28T09:32:53.630" v="7" actId="2696"/>
        <pc:sldMkLst>
          <pc:docMk/>
          <pc:sldMk cId="3140339108" sldId="398"/>
        </pc:sldMkLst>
      </pc:sldChg>
      <pc:sldChg chg="add">
        <pc:chgData name="Berge, Anniek ten (136962)" userId="e668d065-6349-4508-add4-53f71d8888d8" providerId="ADAL" clId="{00D2767E-D55E-A84F-BD69-80419EB0E248}" dt="2022-07-28T09:32:21.827" v="2" actId="22"/>
        <pc:sldMkLst>
          <pc:docMk/>
          <pc:sldMk cId="1896494526" sldId="403"/>
        </pc:sldMkLst>
      </pc:sldChg>
      <pc:sldChg chg="add">
        <pc:chgData name="Berge, Anniek ten (136962)" userId="e668d065-6349-4508-add4-53f71d8888d8" providerId="ADAL" clId="{00D2767E-D55E-A84F-BD69-80419EB0E248}" dt="2022-07-28T09:32:34.787" v="4" actId="22"/>
        <pc:sldMkLst>
          <pc:docMk/>
          <pc:sldMk cId="861947005" sldId="404"/>
        </pc:sldMkLst>
      </pc:sldChg>
      <pc:sldChg chg="add">
        <pc:chgData name="Berge, Anniek ten (136962)" userId="e668d065-6349-4508-add4-53f71d8888d8" providerId="ADAL" clId="{00D2767E-D55E-A84F-BD69-80419EB0E248}" dt="2022-07-28T09:32:51.892" v="6" actId="22"/>
        <pc:sldMkLst>
          <pc:docMk/>
          <pc:sldMk cId="295918262" sldId="40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35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8450890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 err="1"/>
                        <a:t>muis</a:t>
                      </a:r>
                      <a:r>
                        <a:rPr lang="en-US" sz="1800" baseline="0" dirty="0"/>
                        <a:t> – </a:t>
                      </a:r>
                      <a:r>
                        <a:rPr lang="en-US" sz="1800" baseline="0" dirty="0" err="1"/>
                        <a:t>muizen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kluis – kluizen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verhuis – wij</a:t>
                      </a:r>
                      <a:r>
                        <a:rPr lang="nl-NL" sz="1800" baseline="0" dirty="0"/>
                        <a:t> verhuizen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neus – neuzen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huis – huizen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vaas</a:t>
                      </a:r>
                      <a:r>
                        <a:rPr lang="nl-NL" sz="1800" baseline="0" dirty="0"/>
                        <a:t> – vazen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wijs –</a:t>
                      </a:r>
                      <a:r>
                        <a:rPr lang="nl-NL" sz="1800" baseline="0" dirty="0"/>
                        <a:t> wij wijzen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reis – reizen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laars – laarzen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kies</a:t>
                      </a:r>
                      <a:r>
                        <a:rPr lang="nl-NL" sz="1800" baseline="0" dirty="0"/>
                        <a:t> – kiezen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lees – wij lezen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prijs – prijzen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kaas – kazen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luis</a:t>
                      </a:r>
                      <a:r>
                        <a:rPr lang="en-US" sz="1800" dirty="0"/>
                        <a:t> – </a:t>
                      </a:r>
                      <a:r>
                        <a:rPr lang="en-US" sz="1800" dirty="0" err="1"/>
                        <a:t>luizen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nies</a:t>
                      </a:r>
                      <a:r>
                        <a:rPr lang="nl-NL" sz="1800" baseline="0" dirty="0"/>
                        <a:t> – wij niezen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roos – rozen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smoes</a:t>
                      </a:r>
                      <a:r>
                        <a:rPr lang="en-US" sz="1800" dirty="0"/>
                        <a:t> - </a:t>
                      </a:r>
                      <a:r>
                        <a:rPr lang="en-US" sz="1800" dirty="0" err="1"/>
                        <a:t>smoezen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poes - poezen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blaas</a:t>
                      </a:r>
                      <a:r>
                        <a:rPr lang="nl-NL" sz="1800" baseline="0" dirty="0"/>
                        <a:t> – wij blazen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sluis</a:t>
                      </a:r>
                      <a:r>
                        <a:rPr lang="nl-NL" sz="1800" baseline="0" dirty="0"/>
                        <a:t> - sluizen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7104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Muiswoorden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“Is </a:t>
            </a:r>
            <a:r>
              <a:rPr lang="en-US" sz="3200" dirty="0" err="1"/>
              <a:t>er</a:t>
            </a:r>
            <a:r>
              <a:rPr lang="en-US" sz="3200" dirty="0"/>
              <a:t> </a:t>
            </a:r>
            <a:r>
              <a:rPr lang="en-US" sz="3200" dirty="0" err="1"/>
              <a:t>een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schrijf</a:t>
            </a:r>
            <a:r>
              <a:rPr lang="en-US" sz="3200" dirty="0"/>
              <a:t> je </a:t>
            </a:r>
            <a:r>
              <a:rPr lang="en-US" sz="3200" dirty="0" err="1"/>
              <a:t>een</a:t>
            </a:r>
            <a:r>
              <a:rPr lang="en-US" sz="3200" dirty="0"/>
              <a:t> s. </a:t>
            </a:r>
          </a:p>
          <a:p>
            <a:pPr marL="0" indent="0" algn="ctr">
              <a:buNone/>
            </a:pPr>
            <a:r>
              <a:rPr lang="en-US" sz="3200" dirty="0" err="1"/>
              <a:t>Zijn</a:t>
            </a:r>
            <a:r>
              <a:rPr lang="en-US" sz="3200" dirty="0"/>
              <a:t> </a:t>
            </a:r>
            <a:r>
              <a:rPr lang="en-US" sz="3200" dirty="0" err="1"/>
              <a:t>er</a:t>
            </a:r>
            <a:r>
              <a:rPr lang="en-US" sz="3200" dirty="0"/>
              <a:t> </a:t>
            </a:r>
            <a:r>
              <a:rPr lang="en-US" sz="3200" dirty="0" err="1"/>
              <a:t>meer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schrijf</a:t>
            </a:r>
            <a:r>
              <a:rPr lang="en-US" sz="3200" dirty="0"/>
              <a:t> je </a:t>
            </a:r>
            <a:r>
              <a:rPr lang="en-US" sz="3200" dirty="0" err="1"/>
              <a:t>een</a:t>
            </a:r>
            <a:r>
              <a:rPr lang="en-US" sz="3200" dirty="0"/>
              <a:t> z.”</a:t>
            </a:r>
          </a:p>
        </p:txBody>
      </p:sp>
      <p:pic>
        <p:nvPicPr>
          <p:cNvPr id="14" name="Afbeelding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268" y="3521333"/>
            <a:ext cx="2945528" cy="294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muis - muizen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huis - huizen</a:t>
            </a:r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laars - laarzen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kaas - k</a:t>
            </a: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>
                <a:solidFill>
                  <a:srgbClr val="000000"/>
                </a:solidFill>
              </a:rPr>
              <a:t>zen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smoes - smoezen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906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060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35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7104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Muiswoorden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“Is </a:t>
            </a:r>
            <a:r>
              <a:rPr lang="en-US" sz="3200" dirty="0" err="1"/>
              <a:t>er</a:t>
            </a:r>
            <a:r>
              <a:rPr lang="en-US" sz="3200" dirty="0"/>
              <a:t> </a:t>
            </a:r>
            <a:r>
              <a:rPr lang="en-US" sz="3200" dirty="0" err="1"/>
              <a:t>een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schrijf</a:t>
            </a:r>
            <a:r>
              <a:rPr lang="en-US" sz="3200" dirty="0"/>
              <a:t> je </a:t>
            </a:r>
            <a:r>
              <a:rPr lang="en-US" sz="3200" dirty="0" err="1"/>
              <a:t>een</a:t>
            </a:r>
            <a:r>
              <a:rPr lang="en-US" sz="3200" dirty="0"/>
              <a:t> s. </a:t>
            </a:r>
          </a:p>
          <a:p>
            <a:pPr marL="0" indent="0" algn="ctr">
              <a:buNone/>
            </a:pPr>
            <a:r>
              <a:rPr lang="en-US" sz="3200" dirty="0" err="1"/>
              <a:t>Zijn</a:t>
            </a:r>
            <a:r>
              <a:rPr lang="en-US" sz="3200" dirty="0"/>
              <a:t> </a:t>
            </a:r>
            <a:r>
              <a:rPr lang="en-US" sz="3200" dirty="0" err="1"/>
              <a:t>er</a:t>
            </a:r>
            <a:r>
              <a:rPr lang="en-US" sz="3200" dirty="0"/>
              <a:t> </a:t>
            </a:r>
            <a:r>
              <a:rPr lang="en-US" sz="3200" dirty="0" err="1"/>
              <a:t>meer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schrijf</a:t>
            </a:r>
            <a:r>
              <a:rPr lang="en-US" sz="3200" dirty="0"/>
              <a:t> je </a:t>
            </a:r>
            <a:r>
              <a:rPr lang="en-US" sz="3200" dirty="0" err="1"/>
              <a:t>een</a:t>
            </a:r>
            <a:r>
              <a:rPr lang="en-US" sz="3200" dirty="0"/>
              <a:t> z.”</a:t>
            </a:r>
          </a:p>
        </p:txBody>
      </p:sp>
      <p:pic>
        <p:nvPicPr>
          <p:cNvPr id="14" name="Afbeelding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268" y="3521333"/>
            <a:ext cx="2945528" cy="294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9971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kluis - kluizen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vaas</a:t>
            </a:r>
            <a:r>
              <a:rPr lang="en-US" sz="9600" b="1" dirty="0"/>
              <a:t> - </a:t>
            </a:r>
            <a:r>
              <a:rPr lang="en-US" sz="9600" b="1" dirty="0" err="1"/>
              <a:t>v</a:t>
            </a:r>
            <a:r>
              <a:rPr lang="en-US" sz="9600" b="1" dirty="0" err="1">
                <a:solidFill>
                  <a:srgbClr val="FF0000"/>
                </a:solidFill>
              </a:rPr>
              <a:t>a</a:t>
            </a:r>
            <a:r>
              <a:rPr lang="en-US" sz="9600" b="1" dirty="0" err="1"/>
              <a:t>zen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kies</a:t>
            </a:r>
            <a:r>
              <a:rPr lang="en-US" sz="9600" b="1" dirty="0"/>
              <a:t> - </a:t>
            </a:r>
            <a:r>
              <a:rPr lang="en-US" sz="9600" b="1" dirty="0" err="1"/>
              <a:t>kiezen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luis - luizen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poes</a:t>
            </a:r>
            <a:r>
              <a:rPr lang="en-US" sz="9600" b="1" dirty="0"/>
              <a:t> - </a:t>
            </a:r>
            <a:r>
              <a:rPr lang="en-US" sz="9600" b="1" dirty="0" err="1"/>
              <a:t>poezen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4945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0609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35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7104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Muiswoorden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“Is </a:t>
            </a:r>
            <a:r>
              <a:rPr lang="en-US" sz="3200" dirty="0" err="1"/>
              <a:t>er</a:t>
            </a:r>
            <a:r>
              <a:rPr lang="en-US" sz="3200" dirty="0"/>
              <a:t> </a:t>
            </a:r>
            <a:r>
              <a:rPr lang="en-US" sz="3200" dirty="0" err="1"/>
              <a:t>een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schrijf</a:t>
            </a:r>
            <a:r>
              <a:rPr lang="en-US" sz="3200" dirty="0"/>
              <a:t> je </a:t>
            </a:r>
            <a:r>
              <a:rPr lang="en-US" sz="3200" dirty="0" err="1"/>
              <a:t>een</a:t>
            </a:r>
            <a:r>
              <a:rPr lang="en-US" sz="3200" dirty="0"/>
              <a:t> s. </a:t>
            </a:r>
          </a:p>
          <a:p>
            <a:pPr marL="0" indent="0" algn="ctr">
              <a:buNone/>
            </a:pPr>
            <a:r>
              <a:rPr lang="en-US" sz="3200" dirty="0" err="1"/>
              <a:t>Zijn</a:t>
            </a:r>
            <a:r>
              <a:rPr lang="en-US" sz="3200" dirty="0"/>
              <a:t> </a:t>
            </a:r>
            <a:r>
              <a:rPr lang="en-US" sz="3200" dirty="0" err="1"/>
              <a:t>er</a:t>
            </a:r>
            <a:r>
              <a:rPr lang="en-US" sz="3200" dirty="0"/>
              <a:t> </a:t>
            </a:r>
            <a:r>
              <a:rPr lang="en-US" sz="3200" dirty="0" err="1"/>
              <a:t>meer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schrijf</a:t>
            </a:r>
            <a:r>
              <a:rPr lang="en-US" sz="3200" dirty="0"/>
              <a:t> je </a:t>
            </a:r>
            <a:r>
              <a:rPr lang="en-US" sz="3200" dirty="0" err="1"/>
              <a:t>een</a:t>
            </a:r>
            <a:r>
              <a:rPr lang="en-US" sz="3200" dirty="0"/>
              <a:t> z.”</a:t>
            </a:r>
          </a:p>
        </p:txBody>
      </p:sp>
      <p:pic>
        <p:nvPicPr>
          <p:cNvPr id="14" name="Afbeelding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268" y="3521333"/>
            <a:ext cx="2945528" cy="294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9971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000" b="1" dirty="0"/>
              <a:t>ik verhuis - wij verhuizen</a:t>
            </a:r>
            <a:endParaRPr lang="nl-NL" sz="9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w</a:t>
            </a:r>
            <a:r>
              <a:rPr lang="nl-NL" sz="9600" b="1" dirty="0">
                <a:solidFill>
                  <a:srgbClr val="FF0000"/>
                </a:solidFill>
              </a:rPr>
              <a:t>ij</a:t>
            </a:r>
            <a:r>
              <a:rPr lang="nl-NL" sz="9600" b="1" dirty="0"/>
              <a:t>s - wij w</a:t>
            </a:r>
            <a:r>
              <a:rPr lang="nl-NL" sz="9600" b="1" dirty="0">
                <a:solidFill>
                  <a:srgbClr val="FF0000"/>
                </a:solidFill>
              </a:rPr>
              <a:t>ij</a:t>
            </a:r>
            <a:r>
              <a:rPr lang="nl-NL" sz="9600" b="1" dirty="0"/>
              <a:t>zen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lees - wij l</a:t>
            </a:r>
            <a:r>
              <a:rPr lang="nl-NL" sz="9600" b="1" dirty="0">
                <a:solidFill>
                  <a:srgbClr val="FF0000"/>
                </a:solidFill>
              </a:rPr>
              <a:t>e</a:t>
            </a:r>
            <a:r>
              <a:rPr lang="nl-NL" sz="9600" b="1" dirty="0"/>
              <a:t>zen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nies - wij niezen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000" b="1" dirty="0"/>
              <a:t>ik blaas - wij bl</a:t>
            </a:r>
            <a:r>
              <a:rPr lang="nl-NL" sz="9000" b="1" dirty="0">
                <a:solidFill>
                  <a:srgbClr val="FF0000"/>
                </a:solidFill>
              </a:rPr>
              <a:t>a</a:t>
            </a:r>
            <a:r>
              <a:rPr lang="nl-NL" sz="9000" b="1" dirty="0"/>
              <a:t>zen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9470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0609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35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7104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Muiswoorden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“Is </a:t>
            </a:r>
            <a:r>
              <a:rPr lang="en-US" sz="3200" dirty="0" err="1"/>
              <a:t>er</a:t>
            </a:r>
            <a:r>
              <a:rPr lang="en-US" sz="3200" dirty="0"/>
              <a:t> </a:t>
            </a:r>
            <a:r>
              <a:rPr lang="en-US" sz="3200" dirty="0" err="1"/>
              <a:t>een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schrijf</a:t>
            </a:r>
            <a:r>
              <a:rPr lang="en-US" sz="3200" dirty="0"/>
              <a:t> je </a:t>
            </a:r>
            <a:r>
              <a:rPr lang="en-US" sz="3200" dirty="0" err="1"/>
              <a:t>een</a:t>
            </a:r>
            <a:r>
              <a:rPr lang="en-US" sz="3200" dirty="0"/>
              <a:t> s. </a:t>
            </a:r>
          </a:p>
          <a:p>
            <a:pPr marL="0" indent="0" algn="ctr">
              <a:buNone/>
            </a:pPr>
            <a:r>
              <a:rPr lang="en-US" sz="3200" dirty="0" err="1"/>
              <a:t>Zijn</a:t>
            </a:r>
            <a:r>
              <a:rPr lang="en-US" sz="3200" dirty="0"/>
              <a:t> </a:t>
            </a:r>
            <a:r>
              <a:rPr lang="en-US" sz="3200" dirty="0" err="1"/>
              <a:t>er</a:t>
            </a:r>
            <a:r>
              <a:rPr lang="en-US" sz="3200" dirty="0"/>
              <a:t> </a:t>
            </a:r>
            <a:r>
              <a:rPr lang="en-US" sz="3200" dirty="0" err="1"/>
              <a:t>meer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schrijf</a:t>
            </a:r>
            <a:r>
              <a:rPr lang="en-US" sz="3200" dirty="0"/>
              <a:t> je </a:t>
            </a:r>
            <a:r>
              <a:rPr lang="en-US" sz="3200" dirty="0" err="1"/>
              <a:t>een</a:t>
            </a:r>
            <a:r>
              <a:rPr lang="en-US" sz="3200" dirty="0"/>
              <a:t> z.”</a:t>
            </a:r>
          </a:p>
        </p:txBody>
      </p:sp>
      <p:pic>
        <p:nvPicPr>
          <p:cNvPr id="14" name="Afbeelding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268" y="3521333"/>
            <a:ext cx="2945528" cy="294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9971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neus - neuzen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r</a:t>
            </a:r>
            <a:r>
              <a:rPr lang="en-US" sz="9600" b="1" dirty="0">
                <a:solidFill>
                  <a:srgbClr val="FF0000"/>
                </a:solidFill>
              </a:rPr>
              <a:t>ei</a:t>
            </a:r>
            <a:r>
              <a:rPr lang="en-US" sz="9600" b="1" dirty="0"/>
              <a:t>s - </a:t>
            </a:r>
            <a:r>
              <a:rPr lang="en-US" sz="9600" b="1" dirty="0" err="1"/>
              <a:t>r</a:t>
            </a:r>
            <a:r>
              <a:rPr lang="en-US" sz="9600" b="1" dirty="0" err="1">
                <a:solidFill>
                  <a:srgbClr val="FF0000"/>
                </a:solidFill>
              </a:rPr>
              <a:t>ei</a:t>
            </a:r>
            <a:r>
              <a:rPr lang="en-US" sz="9600" b="1" dirty="0" err="1"/>
              <a:t>zen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pr</a:t>
            </a:r>
            <a:r>
              <a:rPr lang="nl-NL" sz="9600" b="1" dirty="0">
                <a:solidFill>
                  <a:srgbClr val="FF0000"/>
                </a:solidFill>
              </a:rPr>
              <a:t>ij</a:t>
            </a:r>
            <a:r>
              <a:rPr lang="nl-NL" sz="9600" b="1" dirty="0"/>
              <a:t>s - pr</a:t>
            </a:r>
            <a:r>
              <a:rPr lang="nl-NL" sz="9600" b="1" dirty="0">
                <a:solidFill>
                  <a:srgbClr val="FF0000"/>
                </a:solidFill>
              </a:rPr>
              <a:t>ij</a:t>
            </a:r>
            <a:r>
              <a:rPr lang="nl-NL" sz="9600" b="1" dirty="0"/>
              <a:t>zen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roos - r</a:t>
            </a:r>
            <a:r>
              <a:rPr lang="nl-NL" sz="9600" b="1" dirty="0">
                <a:solidFill>
                  <a:srgbClr val="FF0000"/>
                </a:solidFill>
              </a:rPr>
              <a:t>o</a:t>
            </a:r>
            <a:r>
              <a:rPr lang="nl-NL" sz="9600" b="1" dirty="0">
                <a:solidFill>
                  <a:srgbClr val="000000"/>
                </a:solidFill>
              </a:rPr>
              <a:t>zen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sluis</a:t>
            </a:r>
            <a:r>
              <a:rPr lang="en-US" sz="9600" b="1" dirty="0"/>
              <a:t> - </a:t>
            </a:r>
            <a:r>
              <a:rPr lang="en-US" sz="9600" b="1"/>
              <a:t>sluizen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182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0609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 err="1"/>
                        <a:t>muis</a:t>
                      </a:r>
                      <a:r>
                        <a:rPr lang="en-US" sz="1800" baseline="0" dirty="0"/>
                        <a:t> – </a:t>
                      </a:r>
                      <a:r>
                        <a:rPr lang="en-US" sz="1800" baseline="0" dirty="0" err="1"/>
                        <a:t>muizen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kluis – kluizen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verhuis – wij</a:t>
                      </a:r>
                      <a:r>
                        <a:rPr lang="nl-NL" sz="1800" baseline="0" dirty="0"/>
                        <a:t> verhuizen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neus – neuzen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huis – huizen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vaas</a:t>
                      </a:r>
                      <a:r>
                        <a:rPr lang="nl-NL" sz="1800" baseline="0" dirty="0"/>
                        <a:t> – vazen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wijs –</a:t>
                      </a:r>
                      <a:r>
                        <a:rPr lang="nl-NL" sz="1800" baseline="0" dirty="0"/>
                        <a:t> wij wijzen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reis – reizen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laars – laarzen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kies</a:t>
                      </a:r>
                      <a:r>
                        <a:rPr lang="nl-NL" sz="1800" baseline="0" dirty="0"/>
                        <a:t> – kiezen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lees – wij lezen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prijs – prijzen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kaas – kazen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luis</a:t>
                      </a:r>
                      <a:r>
                        <a:rPr lang="en-US" sz="1800" dirty="0"/>
                        <a:t> – </a:t>
                      </a:r>
                      <a:r>
                        <a:rPr lang="en-US" sz="1800" dirty="0" err="1"/>
                        <a:t>luizen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nies</a:t>
                      </a:r>
                      <a:r>
                        <a:rPr lang="nl-NL" sz="1800" baseline="0" dirty="0"/>
                        <a:t> – wij niezen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roos – rozen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smoes</a:t>
                      </a:r>
                      <a:r>
                        <a:rPr lang="en-US" sz="1800" dirty="0"/>
                        <a:t> - </a:t>
                      </a:r>
                      <a:r>
                        <a:rPr lang="en-US" sz="1800" dirty="0" err="1"/>
                        <a:t>smoezen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poes - poezen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blaas</a:t>
                      </a:r>
                      <a:r>
                        <a:rPr lang="nl-NL" sz="1800" baseline="0" dirty="0"/>
                        <a:t> – wij blazen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sluis</a:t>
                      </a:r>
                      <a:r>
                        <a:rPr lang="nl-NL" sz="1800" baseline="0" dirty="0"/>
                        <a:t> - sluizen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145659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</TotalTime>
  <Words>334</Words>
  <Application>Microsoft Office PowerPoint</Application>
  <PresentationFormat>Breedbeeld</PresentationFormat>
  <Paragraphs>168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Muiswoorden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Muiswoorden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Muiswoorden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Muiswoorden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96</cp:revision>
  <dcterms:created xsi:type="dcterms:W3CDTF">2015-07-16T09:32:42Z</dcterms:created>
  <dcterms:modified xsi:type="dcterms:W3CDTF">2022-07-28T09:33:02Z</dcterms:modified>
</cp:coreProperties>
</file>