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402" r:id="rId10"/>
    <p:sldId id="417" r:id="rId11"/>
    <p:sldId id="263" r:id="rId12"/>
    <p:sldId id="418" r:id="rId13"/>
    <p:sldId id="266" r:id="rId14"/>
    <p:sldId id="268" r:id="rId15"/>
    <p:sldId id="284" r:id="rId16"/>
    <p:sldId id="267" r:id="rId17"/>
    <p:sldId id="265" r:id="rId18"/>
    <p:sldId id="427" r:id="rId19"/>
    <p:sldId id="422" r:id="rId20"/>
    <p:sldId id="270" r:id="rId21"/>
    <p:sldId id="419" r:id="rId22"/>
    <p:sldId id="271" r:id="rId23"/>
    <p:sldId id="273" r:id="rId24"/>
    <p:sldId id="276" r:id="rId25"/>
    <p:sldId id="275" r:id="rId26"/>
    <p:sldId id="274" r:id="rId27"/>
    <p:sldId id="428" r:id="rId28"/>
    <p:sldId id="424" r:id="rId29"/>
    <p:sldId id="277" r:id="rId30"/>
    <p:sldId id="420" r:id="rId31"/>
    <p:sldId id="279" r:id="rId32"/>
    <p:sldId id="280" r:id="rId33"/>
    <p:sldId id="281" r:id="rId34"/>
    <p:sldId id="282" r:id="rId35"/>
    <p:sldId id="283" r:id="rId36"/>
    <p:sldId id="429" r:id="rId37"/>
    <p:sldId id="426" r:id="rId38"/>
    <p:sldId id="41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39C93823-1258-6E4E-9D26-70C8A4152F9A}"/>
    <pc:docChg chg="addSld delSld">
      <pc:chgData name="Berge, Anniek ten (136962)" userId="e668d065-6349-4508-add4-53f71d8888d8" providerId="ADAL" clId="{39C93823-1258-6E4E-9D26-70C8A4152F9A}" dt="2022-07-30T13:25:14.054" v="7" actId="2696"/>
      <pc:docMkLst>
        <pc:docMk/>
      </pc:docMkLst>
      <pc:sldChg chg="add">
        <pc:chgData name="Berge, Anniek ten (136962)" userId="e668d065-6349-4508-add4-53f71d8888d8" providerId="ADAL" clId="{39C93823-1258-6E4E-9D26-70C8A4152F9A}" dt="2022-07-30T13:24:19.485" v="0" actId="22"/>
        <pc:sldMkLst>
          <pc:docMk/>
          <pc:sldMk cId="1561999940" sldId="402"/>
        </pc:sldMkLst>
      </pc:sldChg>
      <pc:sldChg chg="del">
        <pc:chgData name="Berge, Anniek ten (136962)" userId="e668d065-6349-4508-add4-53f71d8888d8" providerId="ADAL" clId="{39C93823-1258-6E4E-9D26-70C8A4152F9A}" dt="2022-07-30T13:24:21.498" v="1" actId="2696"/>
        <pc:sldMkLst>
          <pc:docMk/>
          <pc:sldMk cId="3580944755" sldId="416"/>
        </pc:sldMkLst>
      </pc:sldChg>
      <pc:sldChg chg="del">
        <pc:chgData name="Berge, Anniek ten (136962)" userId="e668d065-6349-4508-add4-53f71d8888d8" providerId="ADAL" clId="{39C93823-1258-6E4E-9D26-70C8A4152F9A}" dt="2022-07-30T13:24:43.709" v="3" actId="2696"/>
        <pc:sldMkLst>
          <pc:docMk/>
          <pc:sldMk cId="2476364805" sldId="421"/>
        </pc:sldMkLst>
      </pc:sldChg>
      <pc:sldChg chg="del">
        <pc:chgData name="Berge, Anniek ten (136962)" userId="e668d065-6349-4508-add4-53f71d8888d8" providerId="ADAL" clId="{39C93823-1258-6E4E-9D26-70C8A4152F9A}" dt="2022-07-30T13:25:01.771" v="5" actId="2696"/>
        <pc:sldMkLst>
          <pc:docMk/>
          <pc:sldMk cId="2476364805" sldId="423"/>
        </pc:sldMkLst>
      </pc:sldChg>
      <pc:sldChg chg="del">
        <pc:chgData name="Berge, Anniek ten (136962)" userId="e668d065-6349-4508-add4-53f71d8888d8" providerId="ADAL" clId="{39C93823-1258-6E4E-9D26-70C8A4152F9A}" dt="2022-07-30T13:25:14.054" v="7" actId="2696"/>
        <pc:sldMkLst>
          <pc:docMk/>
          <pc:sldMk cId="2476364805" sldId="425"/>
        </pc:sldMkLst>
      </pc:sldChg>
      <pc:sldChg chg="add">
        <pc:chgData name="Berge, Anniek ten (136962)" userId="e668d065-6349-4508-add4-53f71d8888d8" providerId="ADAL" clId="{39C93823-1258-6E4E-9D26-70C8A4152F9A}" dt="2022-07-30T13:24:39.498" v="2" actId="22"/>
        <pc:sldMkLst>
          <pc:docMk/>
          <pc:sldMk cId="4216680109" sldId="427"/>
        </pc:sldMkLst>
      </pc:sldChg>
      <pc:sldChg chg="add">
        <pc:chgData name="Berge, Anniek ten (136962)" userId="e668d065-6349-4508-add4-53f71d8888d8" providerId="ADAL" clId="{39C93823-1258-6E4E-9D26-70C8A4152F9A}" dt="2022-07-30T13:25:00.079" v="4" actId="22"/>
        <pc:sldMkLst>
          <pc:docMk/>
          <pc:sldMk cId="3985582717" sldId="428"/>
        </pc:sldMkLst>
      </pc:sldChg>
      <pc:sldChg chg="add">
        <pc:chgData name="Berge, Anniek ten (136962)" userId="e668d065-6349-4508-add4-53f71d8888d8" providerId="ADAL" clId="{39C93823-1258-6E4E-9D26-70C8A4152F9A}" dt="2022-07-30T13:25:12.494" v="6" actId="22"/>
        <pc:sldMkLst>
          <pc:docMk/>
          <pc:sldMk cId="870574105" sldId="4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49350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grijs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grijze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verbaas - wij verbazen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matrozen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bloos - wij blozen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luizen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onze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graas - wij grazen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reuzen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keuze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bevries -</a:t>
                      </a:r>
                      <a:r>
                        <a:rPr lang="nl-NL" sz="1800" baseline="0" dirty="0"/>
                        <a:t> wij bevriezen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paleizen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vies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vieze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raas - wij razen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smoezen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Muiswoorden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“Is er een dan schrijf je een s.</a:t>
            </a:r>
          </a:p>
          <a:p>
            <a:pPr marL="0" indent="0" algn="ctr">
              <a:buNone/>
            </a:pPr>
            <a:r>
              <a:rPr lang="nl-NL" sz="3200" dirty="0"/>
              <a:t>Zijn er meer dan schrijf je een z.”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446" y="3533689"/>
            <a:ext cx="2933172" cy="293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grijs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boos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ons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keus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vies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23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Muiswoorden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“Is er een dan schrijf je een s.</a:t>
            </a:r>
          </a:p>
          <a:p>
            <a:pPr marL="0" indent="0" algn="ctr">
              <a:buNone/>
            </a:pPr>
            <a:r>
              <a:rPr lang="nl-NL" sz="3200" dirty="0"/>
              <a:t>Zijn er meer dan schrijf je een z.”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446" y="3533689"/>
            <a:ext cx="2933172" cy="293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32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grijze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ze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onze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keuze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vieze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80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19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Muiswoorden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“Is er een dan schrijf je een s.</a:t>
            </a:r>
          </a:p>
          <a:p>
            <a:pPr marL="0" indent="0" algn="ctr">
              <a:buNone/>
            </a:pPr>
            <a:r>
              <a:rPr lang="nl-NL" sz="3200" dirty="0"/>
              <a:t>Zijn er meer dan schrijf je een z.”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446" y="3533689"/>
            <a:ext cx="2933172" cy="293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32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verbaas - wij verb</a:t>
            </a:r>
            <a:r>
              <a:rPr lang="nl-NL" sz="9000" b="1" dirty="0">
                <a:solidFill>
                  <a:srgbClr val="FF0000"/>
                </a:solidFill>
              </a:rPr>
              <a:t>a</a:t>
            </a:r>
            <a:r>
              <a:rPr lang="nl-NL" sz="9000" b="1" dirty="0"/>
              <a:t>zen</a:t>
            </a:r>
            <a:endParaRPr lang="nl-NL" sz="9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bloos - wij bl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zen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graas - wij gr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zen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bevries - wij bevriezen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raas - wij r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zen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827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193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Muiswoorden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“Is er een dan schrijf je een s.</a:t>
            </a:r>
          </a:p>
          <a:p>
            <a:pPr marL="0" indent="0" algn="ctr">
              <a:buNone/>
            </a:pPr>
            <a:r>
              <a:rPr lang="nl-NL" sz="3200" dirty="0"/>
              <a:t>Zijn er meer dan schrijf je een z.”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446" y="3533689"/>
            <a:ext cx="2933172" cy="293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32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matr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zen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luizen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reuzen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pal</a:t>
            </a:r>
            <a:r>
              <a:rPr lang="en-US" sz="9600" b="1" dirty="0" err="1">
                <a:solidFill>
                  <a:srgbClr val="FF0000"/>
                </a:solidFill>
              </a:rPr>
              <a:t>ei</a:t>
            </a:r>
            <a:r>
              <a:rPr lang="en-US" sz="9600" b="1" dirty="0" err="1"/>
              <a:t>zen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smoezen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741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19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grijs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grijze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verbaas - wij verbazen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matrozen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bloos - wij blozen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luizen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onze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graas - wij grazen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reuzen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keuze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bevries -</a:t>
                      </a:r>
                      <a:r>
                        <a:rPr lang="nl-NL" sz="1800" baseline="0" dirty="0"/>
                        <a:t> wij bevriezen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paleizen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vies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vieze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raas - wij razen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smoezen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30743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265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117</cp:revision>
  <dcterms:created xsi:type="dcterms:W3CDTF">2015-07-16T09:32:42Z</dcterms:created>
  <dcterms:modified xsi:type="dcterms:W3CDTF">2022-07-30T13:25:19Z</dcterms:modified>
</cp:coreProperties>
</file>