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7" r:id="rId3"/>
    <p:sldId id="303" r:id="rId4"/>
    <p:sldId id="258" r:id="rId5"/>
    <p:sldId id="259" r:id="rId6"/>
    <p:sldId id="260" r:id="rId7"/>
    <p:sldId id="261" r:id="rId8"/>
    <p:sldId id="262" r:id="rId9"/>
    <p:sldId id="313" r:id="rId10"/>
    <p:sldId id="387" r:id="rId11"/>
    <p:sldId id="263" r:id="rId12"/>
    <p:sldId id="394" r:id="rId13"/>
    <p:sldId id="265" r:id="rId14"/>
    <p:sldId id="284" r:id="rId15"/>
    <p:sldId id="267" r:id="rId16"/>
    <p:sldId id="266" r:id="rId17"/>
    <p:sldId id="268" r:id="rId18"/>
    <p:sldId id="397" r:id="rId19"/>
    <p:sldId id="389" r:id="rId20"/>
    <p:sldId id="270" r:id="rId21"/>
    <p:sldId id="395" r:id="rId22"/>
    <p:sldId id="271" r:id="rId23"/>
    <p:sldId id="276" r:id="rId24"/>
    <p:sldId id="273" r:id="rId25"/>
    <p:sldId id="275" r:id="rId26"/>
    <p:sldId id="274" r:id="rId27"/>
    <p:sldId id="398" r:id="rId28"/>
    <p:sldId id="391" r:id="rId29"/>
    <p:sldId id="277" r:id="rId30"/>
    <p:sldId id="396" r:id="rId31"/>
    <p:sldId id="279" r:id="rId32"/>
    <p:sldId id="280" r:id="rId33"/>
    <p:sldId id="281" r:id="rId34"/>
    <p:sldId id="282" r:id="rId35"/>
    <p:sldId id="283" r:id="rId36"/>
    <p:sldId id="399" r:id="rId37"/>
    <p:sldId id="393" r:id="rId38"/>
    <p:sldId id="382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29-7-2022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33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15854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routine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parcours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douchen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douchegordijn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coureur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retour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souvenir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routeplanner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het </a:t>
                      </a:r>
                      <a:r>
                        <a:rPr lang="en-US" dirty="0" err="1"/>
                        <a:t>journaal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enthousiast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blouse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Jeugdjournaal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journalist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tournee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douane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wereldtournee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couplet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routine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courgette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routineklus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768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Routewoorden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oe, maar schrijft de </a:t>
            </a:r>
            <a:r>
              <a:rPr lang="nl-NL" sz="3200" dirty="0" err="1"/>
              <a:t>ou</a:t>
            </a:r>
            <a:r>
              <a:rPr lang="nl-NL" sz="3200" dirty="0"/>
              <a:t>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819" y="3139157"/>
            <a:ext cx="3460425" cy="346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routine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oureur</a:t>
            </a:r>
            <a:endParaRPr lang="nl-NL" sz="9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nl-NL" sz="9600" b="1" dirty="0"/>
              <a:t>	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journaal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journalist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ouplet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9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617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33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768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Routewoorden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oe, maar schrijft de </a:t>
            </a:r>
            <a:r>
              <a:rPr lang="nl-NL" sz="3200" dirty="0" err="1"/>
              <a:t>ou</a:t>
            </a:r>
            <a:r>
              <a:rPr lang="nl-NL" sz="3200" dirty="0"/>
              <a:t>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819" y="3139157"/>
            <a:ext cx="3460425" cy="346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457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par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ours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retour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en</a:t>
            </a:r>
            <a:r>
              <a:rPr lang="nl-NL" sz="9600" b="1" dirty="0">
                <a:solidFill>
                  <a:srgbClr val="FF0000"/>
                </a:solidFill>
              </a:rPr>
              <a:t>th</a:t>
            </a:r>
            <a:r>
              <a:rPr lang="nl-NL" sz="9600" b="1" dirty="0"/>
              <a:t>ousiast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tournee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routine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978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617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33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768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Routewoorden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oe, maar schrijft de </a:t>
            </a:r>
            <a:r>
              <a:rPr lang="nl-NL" sz="3200" dirty="0" err="1"/>
              <a:t>ou</a:t>
            </a:r>
            <a:r>
              <a:rPr lang="nl-NL" sz="3200" dirty="0"/>
              <a:t>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819" y="3139157"/>
            <a:ext cx="3460425" cy="346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4570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dou</a:t>
            </a:r>
            <a:r>
              <a:rPr lang="nl-NL" sz="9600" b="1" dirty="0">
                <a:solidFill>
                  <a:srgbClr val="FF0000"/>
                </a:solidFill>
              </a:rPr>
              <a:t>ch</a:t>
            </a:r>
            <a:r>
              <a:rPr lang="nl-NL" sz="9600" b="1" dirty="0"/>
              <a:t>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souvenir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blouse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dou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ne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c</a:t>
            </a:r>
            <a:r>
              <a:rPr lang="nl-NL" sz="9600" b="1" dirty="0"/>
              <a:t>ourge</a:t>
            </a:r>
            <a:r>
              <a:rPr lang="nl-NL" sz="9600" b="1" dirty="0">
                <a:solidFill>
                  <a:srgbClr val="FF0000"/>
                </a:solidFill>
              </a:rPr>
              <a:t>tt</a:t>
            </a:r>
            <a:r>
              <a:rPr lang="nl-NL" sz="9600" b="1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2377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6172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11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33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768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Routewoorden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“Je hoort de oe, maar schrijft de </a:t>
            </a:r>
            <a:r>
              <a:rPr lang="nl-NL" sz="3200" dirty="0" err="1"/>
              <a:t>ou</a:t>
            </a:r>
            <a:r>
              <a:rPr lang="nl-NL" sz="3200" dirty="0"/>
              <a:t>.” 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819" y="3139157"/>
            <a:ext cx="3460425" cy="346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4570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dou</a:t>
            </a:r>
            <a:r>
              <a:rPr lang="nl-NL" sz="9600" b="1" dirty="0">
                <a:solidFill>
                  <a:srgbClr val="FF0000"/>
                </a:solidFill>
              </a:rPr>
              <a:t>ch</a:t>
            </a:r>
            <a:r>
              <a:rPr lang="nl-NL" sz="9600" b="1" dirty="0"/>
              <a:t>egordijn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routepla</a:t>
            </a:r>
            <a:r>
              <a:rPr lang="nl-NL" sz="9600" b="1" dirty="0">
                <a:solidFill>
                  <a:srgbClr val="FF0000"/>
                </a:solidFill>
              </a:rPr>
              <a:t>nn</a:t>
            </a:r>
            <a:r>
              <a:rPr lang="nl-NL" sz="9600" b="1" dirty="0"/>
              <a:t>er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FF0000"/>
                </a:solidFill>
              </a:rPr>
              <a:t>J</a:t>
            </a:r>
            <a:r>
              <a:rPr lang="nl-NL" sz="9600" b="1" dirty="0"/>
              <a:t>eug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  <a:r>
              <a:rPr lang="nl-NL" sz="9600" b="1" dirty="0"/>
              <a:t>journaal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w</a:t>
            </a:r>
            <a:r>
              <a:rPr lang="nl-NL" sz="9600" b="1" dirty="0">
                <a:solidFill>
                  <a:srgbClr val="FF0000"/>
                </a:solidFill>
              </a:rPr>
              <a:t>e</a:t>
            </a:r>
            <a:r>
              <a:rPr lang="nl-NL" sz="9600" b="1" dirty="0"/>
              <a:t>rel</a:t>
            </a:r>
            <a:r>
              <a:rPr lang="nl-NL" sz="9600" b="1" dirty="0">
                <a:solidFill>
                  <a:srgbClr val="FF0000"/>
                </a:solidFill>
              </a:rPr>
              <a:t>d</a:t>
            </a:r>
            <a:r>
              <a:rPr lang="nl-NL" sz="9600" b="1" dirty="0"/>
              <a:t>tournee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routineklus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2D7697-1CB6-4852-A747-C965FF4C8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447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0972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6172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routine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parcours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douchen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douchegordijn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coureur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retour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souvenir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routeplanner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het </a:t>
                      </a:r>
                      <a:r>
                        <a:rPr lang="en-US" dirty="0" err="1"/>
                        <a:t>journaal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enthousiast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blouse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Jeugdjournaal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journalist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tournee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douane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wereldtournee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couplet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routine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courgette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routineklus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646927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176</Words>
  <Application>Microsoft Office PowerPoint</Application>
  <PresentationFormat>Breedbeeld</PresentationFormat>
  <Paragraphs>173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Routewoorden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Routewoorden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Routewoorden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Routewoorden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108</cp:revision>
  <dcterms:created xsi:type="dcterms:W3CDTF">2015-07-16T09:32:42Z</dcterms:created>
  <dcterms:modified xsi:type="dcterms:W3CDTF">2022-07-29T08:27:53Z</dcterms:modified>
</cp:coreProperties>
</file>