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7" r:id="rId3"/>
    <p:sldId id="303" r:id="rId4"/>
    <p:sldId id="258" r:id="rId5"/>
    <p:sldId id="259" r:id="rId6"/>
    <p:sldId id="260" r:id="rId7"/>
    <p:sldId id="261" r:id="rId8"/>
    <p:sldId id="262" r:id="rId9"/>
    <p:sldId id="313" r:id="rId10"/>
    <p:sldId id="391" r:id="rId11"/>
    <p:sldId id="263" r:id="rId12"/>
    <p:sldId id="398" r:id="rId13"/>
    <p:sldId id="265" r:id="rId14"/>
    <p:sldId id="284" r:id="rId15"/>
    <p:sldId id="267" r:id="rId16"/>
    <p:sldId id="266" r:id="rId17"/>
    <p:sldId id="268" r:id="rId18"/>
    <p:sldId id="401" r:id="rId19"/>
    <p:sldId id="393" r:id="rId20"/>
    <p:sldId id="270" r:id="rId21"/>
    <p:sldId id="399" r:id="rId22"/>
    <p:sldId id="271" r:id="rId23"/>
    <p:sldId id="276" r:id="rId24"/>
    <p:sldId id="273" r:id="rId25"/>
    <p:sldId id="275" r:id="rId26"/>
    <p:sldId id="274" r:id="rId27"/>
    <p:sldId id="402" r:id="rId28"/>
    <p:sldId id="395" r:id="rId29"/>
    <p:sldId id="277" r:id="rId30"/>
    <p:sldId id="400" r:id="rId31"/>
    <p:sldId id="279" r:id="rId32"/>
    <p:sldId id="280" r:id="rId33"/>
    <p:sldId id="281" r:id="rId34"/>
    <p:sldId id="282" r:id="rId35"/>
    <p:sldId id="283" r:id="rId36"/>
    <p:sldId id="403" r:id="rId37"/>
    <p:sldId id="397" r:id="rId38"/>
    <p:sldId id="386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34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147287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beige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manege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bagage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etage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massage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etalage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spionage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chantage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slijtage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reportage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ravage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garage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lekkage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(het) logeren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asperges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personage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195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Beigewoorden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</a:t>
            </a:r>
            <a:r>
              <a:rPr lang="nl-NL" sz="3200" dirty="0" err="1"/>
              <a:t>sje</a:t>
            </a:r>
            <a:r>
              <a:rPr lang="nl-NL" sz="3200" dirty="0"/>
              <a:t>, maar schrijft de ge.”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225" y="3139157"/>
            <a:ext cx="3291613" cy="329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0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beige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t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ge</a:t>
            </a:r>
            <a:endParaRPr lang="nl-NL" sz="9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nl-NL" sz="9600" b="1" dirty="0"/>
              <a:t>	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ch</a:t>
            </a:r>
            <a:r>
              <a:rPr lang="nl-NL" sz="9600" b="1" dirty="0"/>
              <a:t>ant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ge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gar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ge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genie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97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642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34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195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Beigewoorden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</a:t>
            </a:r>
            <a:r>
              <a:rPr lang="nl-NL" sz="3200" dirty="0" err="1"/>
              <a:t>sje</a:t>
            </a:r>
            <a:r>
              <a:rPr lang="nl-NL" sz="3200" dirty="0"/>
              <a:t>, maar schrijft de ge.”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225" y="3139157"/>
            <a:ext cx="3291613" cy="329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881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man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ge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ma</a:t>
            </a:r>
            <a:r>
              <a:rPr lang="nl-NL" sz="9600" b="1" dirty="0">
                <a:solidFill>
                  <a:srgbClr val="FF0000"/>
                </a:solidFill>
              </a:rPr>
              <a:t>ss</a:t>
            </a:r>
            <a:r>
              <a:rPr lang="nl-NL" sz="9600" b="1" dirty="0"/>
              <a:t>age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slijtage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le</a:t>
            </a:r>
            <a:r>
              <a:rPr lang="nl-NL" sz="9600" b="1" dirty="0">
                <a:solidFill>
                  <a:srgbClr val="FF0000"/>
                </a:solidFill>
              </a:rPr>
              <a:t>kk</a:t>
            </a:r>
            <a:r>
              <a:rPr lang="nl-NL" sz="9600" b="1" dirty="0"/>
              <a:t>age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ge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671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6425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34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195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Beigewoorden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</a:t>
            </a:r>
            <a:r>
              <a:rPr lang="nl-NL" sz="3200" dirty="0" err="1"/>
              <a:t>sje</a:t>
            </a:r>
            <a:r>
              <a:rPr lang="nl-NL" sz="3200" dirty="0"/>
              <a:t>, maar schrijft de ge.”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225" y="3139157"/>
            <a:ext cx="3291613" cy="329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8817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bag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ge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etal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ge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report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ge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 (het) l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g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ren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pers</a:t>
            </a:r>
            <a:r>
              <a:rPr lang="nl-NL" sz="9600" b="1" dirty="0">
                <a:solidFill>
                  <a:srgbClr val="FF0000"/>
                </a:solidFill>
              </a:rPr>
              <a:t>o</a:t>
            </a:r>
            <a:r>
              <a:rPr lang="nl-NL" sz="9600" b="1" dirty="0"/>
              <a:t>n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ge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8869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6425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34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195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Beigewoorden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</a:t>
            </a:r>
            <a:r>
              <a:rPr lang="nl-NL" sz="3200" dirty="0" err="1"/>
              <a:t>sje</a:t>
            </a:r>
            <a:r>
              <a:rPr lang="nl-NL" sz="3200" dirty="0"/>
              <a:t>, maar schrijft de ge.”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225" y="3139157"/>
            <a:ext cx="3291613" cy="329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8817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ge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spion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ge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rav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ge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asperges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st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ge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1100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6425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659788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beige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manege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bagage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etage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massage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etalage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spionage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de </a:t>
                      </a:r>
                      <a:r>
                        <a:rPr lang="en-US" dirty="0" err="1"/>
                        <a:t>chantage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slijtage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reportage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ravage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garage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lekkage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/>
                        <a:t>(het) </a:t>
                      </a:r>
                      <a:r>
                        <a:rPr lang="nl-NL" dirty="0"/>
                        <a:t>logeren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asperges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genie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personage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158051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212</Words>
  <Application>Microsoft Office PowerPoint</Application>
  <PresentationFormat>Breedbeeld</PresentationFormat>
  <Paragraphs>173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Beigewoorden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Beigewoorden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Beigewoorden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Beigewoorden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114</cp:revision>
  <dcterms:created xsi:type="dcterms:W3CDTF">2015-07-16T09:32:42Z</dcterms:created>
  <dcterms:modified xsi:type="dcterms:W3CDTF">2022-07-29T08:32:19Z</dcterms:modified>
</cp:coreProperties>
</file>