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313" r:id="rId10"/>
    <p:sldId id="395" r:id="rId11"/>
    <p:sldId id="263" r:id="rId12"/>
    <p:sldId id="402" r:id="rId13"/>
    <p:sldId id="265" r:id="rId14"/>
    <p:sldId id="284" r:id="rId15"/>
    <p:sldId id="267" r:id="rId16"/>
    <p:sldId id="266" r:id="rId17"/>
    <p:sldId id="268" r:id="rId18"/>
    <p:sldId id="405" r:id="rId19"/>
    <p:sldId id="397" r:id="rId20"/>
    <p:sldId id="270" r:id="rId21"/>
    <p:sldId id="403" r:id="rId22"/>
    <p:sldId id="271" r:id="rId23"/>
    <p:sldId id="276" r:id="rId24"/>
    <p:sldId id="273" r:id="rId25"/>
    <p:sldId id="275" r:id="rId26"/>
    <p:sldId id="274" r:id="rId27"/>
    <p:sldId id="406" r:id="rId28"/>
    <p:sldId id="399" r:id="rId29"/>
    <p:sldId id="277" r:id="rId30"/>
    <p:sldId id="404" r:id="rId31"/>
    <p:sldId id="279" r:id="rId32"/>
    <p:sldId id="280" r:id="rId33"/>
    <p:sldId id="281" r:id="rId34"/>
    <p:sldId id="282" r:id="rId35"/>
    <p:sldId id="283" r:id="rId36"/>
    <p:sldId id="407" r:id="rId37"/>
    <p:sldId id="401" r:id="rId38"/>
    <p:sldId id="390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35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932795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wijs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wijze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loos – wij lozen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verbazing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dwaas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dwaze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verlies – wij</a:t>
                      </a:r>
                      <a:r>
                        <a:rPr lang="nl-NL" baseline="0" dirty="0"/>
                        <a:t> verliezen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prijzig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broos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broze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vrees –</a:t>
                      </a:r>
                      <a:r>
                        <a:rPr lang="nl-NL" baseline="0" dirty="0"/>
                        <a:t> wij vrezen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bazig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naadloos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naadloze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verhuis – wij verhuizen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rozig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eindeloos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eindeloze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bewijs</a:t>
                      </a:r>
                      <a:r>
                        <a:rPr lang="nl-NL" baseline="0" dirty="0"/>
                        <a:t> – wij bewijzen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glazig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57329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Muiswoorden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“Is er een dan schrijf je een s. </a:t>
            </a:r>
          </a:p>
          <a:p>
            <a:pPr marL="0" indent="0" algn="ctr">
              <a:buNone/>
            </a:pPr>
            <a:r>
              <a:rPr lang="nl-NL" sz="3200" dirty="0"/>
              <a:t>Zijn er meer of maak je het langer dan schrijf je een z.”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005" y="3565215"/>
            <a:ext cx="2958482" cy="295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wijs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dwaas</a:t>
            </a: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nl-NL" sz="9600" b="1" dirty="0"/>
              <a:t>	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broos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naa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  <a:r>
              <a:rPr lang="nl-NL" sz="9600" b="1" dirty="0"/>
              <a:t>loos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eindeloos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20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35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57329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Muiswoorden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“Is er een dan schrijf je een s. </a:t>
            </a:r>
          </a:p>
          <a:p>
            <a:pPr marL="0" indent="0" algn="ctr">
              <a:buNone/>
            </a:pPr>
            <a:r>
              <a:rPr lang="nl-NL" sz="3200" dirty="0"/>
              <a:t>Zijn er meer of maak je het langer dan schrijf je een z.”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005" y="3565215"/>
            <a:ext cx="2958482" cy="295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758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wijze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dwaze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broze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naa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  <a:r>
              <a:rPr lang="nl-NL" sz="9600" b="1" dirty="0"/>
              <a:t>loze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eindel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ze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903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20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35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57329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Muiswoorden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“Is er een dan schrijf je een s. </a:t>
            </a:r>
          </a:p>
          <a:p>
            <a:pPr marL="0" indent="0" algn="ctr">
              <a:buNone/>
            </a:pPr>
            <a:r>
              <a:rPr lang="nl-NL" sz="3200" dirty="0"/>
              <a:t>Zijn er meer of maak je het langer dan schrijf je een z.”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005" y="3565215"/>
            <a:ext cx="2958482" cy="295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7583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loos – wij lozen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verlies – wij verliezen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vrees – wij vrezen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ik verhuis – wij verhuizen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bewijs – wij bewijzen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8830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201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35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57329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Muiswoorden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“Is er een dan schrijf je een s. </a:t>
            </a:r>
          </a:p>
          <a:p>
            <a:pPr marL="0" indent="0" algn="ctr">
              <a:buNone/>
            </a:pPr>
            <a:r>
              <a:rPr lang="nl-NL" sz="3200" dirty="0"/>
              <a:t>Zijn er meer of maak je het langer dan schrijf je een z.”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005" y="3565215"/>
            <a:ext cx="2958482" cy="295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7583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verb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zi</a:t>
            </a:r>
            <a:r>
              <a:rPr lang="nl-NL" sz="9600" b="1" dirty="0">
                <a:solidFill>
                  <a:srgbClr val="FF0000"/>
                </a:solidFill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prijzig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zig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zig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gl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zig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2326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201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wijs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wijze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loos – wij lozen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verbazing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dwaas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dwaze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verlies – wij</a:t>
                      </a:r>
                      <a:r>
                        <a:rPr lang="nl-NL" baseline="0" dirty="0"/>
                        <a:t> verliezen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prijzig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broos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broze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vrees –</a:t>
                      </a:r>
                      <a:r>
                        <a:rPr lang="nl-NL" baseline="0" dirty="0"/>
                        <a:t> wij vrezen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bazig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naadloos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naadloze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verhuis – wij verhuizen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rozig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eindeloos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eindeloze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bewijs</a:t>
                      </a:r>
                      <a:r>
                        <a:rPr lang="nl-NL" baseline="0" dirty="0"/>
                        <a:t> – wij bewijzen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glazig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61326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264</Words>
  <Application>Microsoft Office PowerPoint</Application>
  <PresentationFormat>Breedbeeld</PresentationFormat>
  <Paragraphs>177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Muiswoorden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Muiswoorden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Muiswoorden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Muiswoorden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116</cp:revision>
  <dcterms:created xsi:type="dcterms:W3CDTF">2015-07-16T09:32:42Z</dcterms:created>
  <dcterms:modified xsi:type="dcterms:W3CDTF">2022-07-29T08:33:53Z</dcterms:modified>
</cp:coreProperties>
</file>