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60" r:id="rId6"/>
    <p:sldId id="261" r:id="rId7"/>
    <p:sldId id="262" r:id="rId8"/>
    <p:sldId id="259" r:id="rId9"/>
    <p:sldId id="402" r:id="rId10"/>
    <p:sldId id="421" r:id="rId11"/>
    <p:sldId id="263" r:id="rId12"/>
    <p:sldId id="428" r:id="rId13"/>
    <p:sldId id="266" r:id="rId14"/>
    <p:sldId id="268" r:id="rId15"/>
    <p:sldId id="284" r:id="rId16"/>
    <p:sldId id="267" r:id="rId17"/>
    <p:sldId id="265" r:id="rId18"/>
    <p:sldId id="431" r:id="rId19"/>
    <p:sldId id="423" r:id="rId20"/>
    <p:sldId id="270" r:id="rId21"/>
    <p:sldId id="429" r:id="rId22"/>
    <p:sldId id="271" r:id="rId23"/>
    <p:sldId id="273" r:id="rId24"/>
    <p:sldId id="276" r:id="rId25"/>
    <p:sldId id="275" r:id="rId26"/>
    <p:sldId id="274" r:id="rId27"/>
    <p:sldId id="432" r:id="rId28"/>
    <p:sldId id="425" r:id="rId29"/>
    <p:sldId id="277" r:id="rId30"/>
    <p:sldId id="430" r:id="rId31"/>
    <p:sldId id="279" r:id="rId32"/>
    <p:sldId id="280" r:id="rId33"/>
    <p:sldId id="281" r:id="rId34"/>
    <p:sldId id="282" r:id="rId35"/>
    <p:sldId id="283" r:id="rId36"/>
    <p:sldId id="433" r:id="rId37"/>
    <p:sldId id="427" r:id="rId38"/>
    <p:sldId id="416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-120" y="-5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624021FF-76DA-5946-AC15-CC52070806D3}"/>
    <pc:docChg chg="addSld delSld">
      <pc:chgData name="Berge, Anniek ten (136962)" userId="e668d065-6349-4508-add4-53f71d8888d8" providerId="ADAL" clId="{624021FF-76DA-5946-AC15-CC52070806D3}" dt="2022-07-30T13:28:55.962" v="7" actId="2696"/>
      <pc:docMkLst>
        <pc:docMk/>
      </pc:docMkLst>
      <pc:sldChg chg="add">
        <pc:chgData name="Berge, Anniek ten (136962)" userId="e668d065-6349-4508-add4-53f71d8888d8" providerId="ADAL" clId="{624021FF-76DA-5946-AC15-CC52070806D3}" dt="2022-07-30T13:28:13.900" v="0" actId="22"/>
        <pc:sldMkLst>
          <pc:docMk/>
          <pc:sldMk cId="1561999940" sldId="402"/>
        </pc:sldMkLst>
      </pc:sldChg>
      <pc:sldChg chg="del">
        <pc:chgData name="Berge, Anniek ten (136962)" userId="e668d065-6349-4508-add4-53f71d8888d8" providerId="ADAL" clId="{624021FF-76DA-5946-AC15-CC52070806D3}" dt="2022-07-30T13:28:15.552" v="1" actId="2696"/>
        <pc:sldMkLst>
          <pc:docMk/>
          <pc:sldMk cId="2476364805" sldId="420"/>
        </pc:sldMkLst>
      </pc:sldChg>
      <pc:sldChg chg="del">
        <pc:chgData name="Berge, Anniek ten (136962)" userId="e668d065-6349-4508-add4-53f71d8888d8" providerId="ADAL" clId="{624021FF-76DA-5946-AC15-CC52070806D3}" dt="2022-07-30T13:28:26.768" v="3" actId="2696"/>
        <pc:sldMkLst>
          <pc:docMk/>
          <pc:sldMk cId="2476364805" sldId="422"/>
        </pc:sldMkLst>
      </pc:sldChg>
      <pc:sldChg chg="del">
        <pc:chgData name="Berge, Anniek ten (136962)" userId="e668d065-6349-4508-add4-53f71d8888d8" providerId="ADAL" clId="{624021FF-76DA-5946-AC15-CC52070806D3}" dt="2022-07-30T13:28:46.352" v="5" actId="2696"/>
        <pc:sldMkLst>
          <pc:docMk/>
          <pc:sldMk cId="2476364805" sldId="424"/>
        </pc:sldMkLst>
      </pc:sldChg>
      <pc:sldChg chg="del">
        <pc:chgData name="Berge, Anniek ten (136962)" userId="e668d065-6349-4508-add4-53f71d8888d8" providerId="ADAL" clId="{624021FF-76DA-5946-AC15-CC52070806D3}" dt="2022-07-30T13:28:55.962" v="7" actId="2696"/>
        <pc:sldMkLst>
          <pc:docMk/>
          <pc:sldMk cId="2476364805" sldId="426"/>
        </pc:sldMkLst>
      </pc:sldChg>
      <pc:sldChg chg="add">
        <pc:chgData name="Berge, Anniek ten (136962)" userId="e668d065-6349-4508-add4-53f71d8888d8" providerId="ADAL" clId="{624021FF-76DA-5946-AC15-CC52070806D3}" dt="2022-07-30T13:28:25.497" v="2" actId="22"/>
        <pc:sldMkLst>
          <pc:docMk/>
          <pc:sldMk cId="2350366301" sldId="431"/>
        </pc:sldMkLst>
      </pc:sldChg>
      <pc:sldChg chg="add">
        <pc:chgData name="Berge, Anniek ten (136962)" userId="e668d065-6349-4508-add4-53f71d8888d8" providerId="ADAL" clId="{624021FF-76DA-5946-AC15-CC52070806D3}" dt="2022-07-30T13:28:44.870" v="4" actId="22"/>
        <pc:sldMkLst>
          <pc:docMk/>
          <pc:sldMk cId="209763702" sldId="432"/>
        </pc:sldMkLst>
      </pc:sldChg>
      <pc:sldChg chg="add">
        <pc:chgData name="Berge, Anniek ten (136962)" userId="e668d065-6349-4508-add4-53f71d8888d8" providerId="ADAL" clId="{624021FF-76DA-5946-AC15-CC52070806D3}" dt="2022-07-30T13:28:54.661" v="6" actId="22"/>
        <pc:sldMkLst>
          <pc:docMk/>
          <pc:sldMk cId="1454146316" sldId="43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36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460488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tennisschoen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zandkoekje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proeven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vleesschotel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nieuwsgierig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spannend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begrijpen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spijker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schuilnaam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geknoei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kakelen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geduld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augustus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hamster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ontdooien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matrozen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ballon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verstand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verwerken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oudste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04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Mixwoorden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“Mixwoorden.”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1" name="Afbeelding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549" y="3055896"/>
            <a:ext cx="3410965" cy="341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tennisschoen</a:t>
            </a: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nieuwsgierig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schuilnaam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augustus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ballon</a:t>
            </a: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99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19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36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04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Mixwoorden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“Mixwoorden.”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1" name="Afbeelding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549" y="3055896"/>
            <a:ext cx="3410965" cy="341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10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zandkoekje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spannend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geknoei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hamster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verstand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66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19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36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04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Mixwoorden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“Mixwoorden.”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1" name="Afbeelding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549" y="3055896"/>
            <a:ext cx="3410965" cy="341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103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proeven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begrijpen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kakelen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ontdooien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verwerken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637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193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36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04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Mixwoorden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“Mixwoorden.”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1" name="Afbeelding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549" y="3055896"/>
            <a:ext cx="3410965" cy="341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103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vleesschotel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spijker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geduld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matrozen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de oudste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1463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19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tennisschoen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zandkoekje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proeven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vleesschotel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nieuwsgierig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spannend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begrijpen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spijker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schuilnaam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geknoei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kakelen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geduld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augustus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hamster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ontdooien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matrozen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ballon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verstand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verwerken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oudste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567151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150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Mixwoorden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Mixwoorden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Mixwoorden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Mixwoorden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120</cp:revision>
  <dcterms:created xsi:type="dcterms:W3CDTF">2015-07-16T09:32:42Z</dcterms:created>
  <dcterms:modified xsi:type="dcterms:W3CDTF">2022-07-30T13:29:05Z</dcterms:modified>
</cp:coreProperties>
</file>