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2" r:id="rId10"/>
    <p:sldId id="425" r:id="rId11"/>
    <p:sldId id="263" r:id="rId12"/>
    <p:sldId id="432" r:id="rId13"/>
    <p:sldId id="266" r:id="rId14"/>
    <p:sldId id="268" r:id="rId15"/>
    <p:sldId id="284" r:id="rId16"/>
    <p:sldId id="267" r:id="rId17"/>
    <p:sldId id="265" r:id="rId18"/>
    <p:sldId id="435" r:id="rId19"/>
    <p:sldId id="427" r:id="rId20"/>
    <p:sldId id="270" r:id="rId21"/>
    <p:sldId id="433" r:id="rId22"/>
    <p:sldId id="271" r:id="rId23"/>
    <p:sldId id="273" r:id="rId24"/>
    <p:sldId id="276" r:id="rId25"/>
    <p:sldId id="275" r:id="rId26"/>
    <p:sldId id="274" r:id="rId27"/>
    <p:sldId id="436" r:id="rId28"/>
    <p:sldId id="429" r:id="rId29"/>
    <p:sldId id="277" r:id="rId30"/>
    <p:sldId id="434" r:id="rId31"/>
    <p:sldId id="279" r:id="rId32"/>
    <p:sldId id="280" r:id="rId33"/>
    <p:sldId id="281" r:id="rId34"/>
    <p:sldId id="282" r:id="rId35"/>
    <p:sldId id="283" r:id="rId36"/>
    <p:sldId id="437" r:id="rId37"/>
    <p:sldId id="431" r:id="rId38"/>
    <p:sldId id="42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C7CBDE7-B2E5-1D48-A635-D61A4169448C}"/>
    <pc:docChg chg="addSld delSld">
      <pc:chgData name="Berge, Anniek ten (136962)" userId="e668d065-6349-4508-add4-53f71d8888d8" providerId="ADAL" clId="{1C7CBDE7-B2E5-1D48-A635-D61A4169448C}" dt="2022-07-30T13:30:26.158" v="7" actId="2696"/>
      <pc:docMkLst>
        <pc:docMk/>
      </pc:docMkLst>
      <pc:sldChg chg="add">
        <pc:chgData name="Berge, Anniek ten (136962)" userId="e668d065-6349-4508-add4-53f71d8888d8" providerId="ADAL" clId="{1C7CBDE7-B2E5-1D48-A635-D61A4169448C}" dt="2022-07-30T13:29:40.022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1C7CBDE7-B2E5-1D48-A635-D61A4169448C}" dt="2022-07-30T13:29:41.417" v="1" actId="2696"/>
        <pc:sldMkLst>
          <pc:docMk/>
          <pc:sldMk cId="3308596053" sldId="424"/>
        </pc:sldMkLst>
      </pc:sldChg>
      <pc:sldChg chg="del">
        <pc:chgData name="Berge, Anniek ten (136962)" userId="e668d065-6349-4508-add4-53f71d8888d8" providerId="ADAL" clId="{1C7CBDE7-B2E5-1D48-A635-D61A4169448C}" dt="2022-07-30T13:29:56.117" v="3" actId="2696"/>
        <pc:sldMkLst>
          <pc:docMk/>
          <pc:sldMk cId="3308596053" sldId="426"/>
        </pc:sldMkLst>
      </pc:sldChg>
      <pc:sldChg chg="del">
        <pc:chgData name="Berge, Anniek ten (136962)" userId="e668d065-6349-4508-add4-53f71d8888d8" providerId="ADAL" clId="{1C7CBDE7-B2E5-1D48-A635-D61A4169448C}" dt="2022-07-30T13:30:13.385" v="5" actId="2696"/>
        <pc:sldMkLst>
          <pc:docMk/>
          <pc:sldMk cId="3308596053" sldId="428"/>
        </pc:sldMkLst>
      </pc:sldChg>
      <pc:sldChg chg="del">
        <pc:chgData name="Berge, Anniek ten (136962)" userId="e668d065-6349-4508-add4-53f71d8888d8" providerId="ADAL" clId="{1C7CBDE7-B2E5-1D48-A635-D61A4169448C}" dt="2022-07-30T13:30:26.158" v="7" actId="2696"/>
        <pc:sldMkLst>
          <pc:docMk/>
          <pc:sldMk cId="3308596053" sldId="430"/>
        </pc:sldMkLst>
      </pc:sldChg>
      <pc:sldChg chg="add">
        <pc:chgData name="Berge, Anniek ten (136962)" userId="e668d065-6349-4508-add4-53f71d8888d8" providerId="ADAL" clId="{1C7CBDE7-B2E5-1D48-A635-D61A4169448C}" dt="2022-07-30T13:29:54.751" v="2" actId="22"/>
        <pc:sldMkLst>
          <pc:docMk/>
          <pc:sldMk cId="3401135646" sldId="435"/>
        </pc:sldMkLst>
      </pc:sldChg>
      <pc:sldChg chg="add">
        <pc:chgData name="Berge, Anniek ten (136962)" userId="e668d065-6349-4508-add4-53f71d8888d8" providerId="ADAL" clId="{1C7CBDE7-B2E5-1D48-A635-D61A4169448C}" dt="2022-07-30T13:30:11.840" v="4" actId="22"/>
        <pc:sldMkLst>
          <pc:docMk/>
          <pc:sldMk cId="3480971285" sldId="436"/>
        </pc:sldMkLst>
      </pc:sldChg>
      <pc:sldChg chg="add">
        <pc:chgData name="Berge, Anniek ten (136962)" userId="e668d065-6349-4508-add4-53f71d8888d8" providerId="ADAL" clId="{1C7CBDE7-B2E5-1D48-A635-D61A4169448C}" dt="2022-07-30T13:30:24.756" v="6" actId="22"/>
        <pc:sldMkLst>
          <pc:docMk/>
          <pc:sldMk cId="2226122711" sldId="4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02263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kantine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piloot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dirigeer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uniform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kilogram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kilometer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fabriceer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helikopter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macaroni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benzine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minuut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citeer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kerosine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kantine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limon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kil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>
                <a:solidFill>
                  <a:srgbClr val="000000"/>
                </a:solidFill>
              </a:rPr>
              <a:t>gram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macar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</a:t>
            </a:r>
            <a:r>
              <a:rPr lang="nl-NL" sz="9600" b="1" dirty="0">
                <a:solidFill>
                  <a:srgbClr val="FF0000"/>
                </a:solidFill>
              </a:rPr>
              <a:t>zz</a:t>
            </a:r>
            <a:r>
              <a:rPr lang="nl-NL" sz="9600" b="1" dirty="0"/>
              <a:t>a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77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09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entim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im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kil</a:t>
            </a:r>
            <a:r>
              <a:rPr lang="en-US" sz="9600" b="1" dirty="0">
                <a:solidFill>
                  <a:srgbClr val="FF0000"/>
                </a:solidFill>
              </a:rPr>
              <a:t>o</a:t>
            </a:r>
            <a:r>
              <a:rPr lang="en-US" sz="9600" b="1" dirty="0"/>
              <a:t>m</a:t>
            </a:r>
            <a:r>
              <a:rPr lang="en-US" sz="9600" b="1" dirty="0">
                <a:solidFill>
                  <a:srgbClr val="FF0000"/>
                </a:solidFill>
              </a:rPr>
              <a:t>e</a:t>
            </a:r>
            <a:r>
              <a:rPr lang="en-US" sz="9600" b="1" dirty="0"/>
              <a:t>ter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liter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minuut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35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77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09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a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tiveer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dirigeer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fabri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eer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ombineer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iteer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71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77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09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piloot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uniform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likopter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benzine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sine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22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77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kantine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piloot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dirigeer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uniform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kilogram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kilometer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fabriceer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helikopter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macaroni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benzine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minuut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citeer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kerosine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8194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167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123</cp:revision>
  <dcterms:created xsi:type="dcterms:W3CDTF">2015-07-16T09:32:42Z</dcterms:created>
  <dcterms:modified xsi:type="dcterms:W3CDTF">2022-07-30T13:30:35Z</dcterms:modified>
</cp:coreProperties>
</file>