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299" r:id="rId4"/>
    <p:sldId id="258" r:id="rId5"/>
    <p:sldId id="259" r:id="rId6"/>
    <p:sldId id="260" r:id="rId7"/>
    <p:sldId id="261" r:id="rId8"/>
    <p:sldId id="262" r:id="rId9"/>
    <p:sldId id="369" r:id="rId10"/>
    <p:sldId id="397" r:id="rId11"/>
    <p:sldId id="263" r:id="rId12"/>
    <p:sldId id="404" r:id="rId13"/>
    <p:sldId id="265" r:id="rId14"/>
    <p:sldId id="268" r:id="rId15"/>
    <p:sldId id="284" r:id="rId16"/>
    <p:sldId id="266" r:id="rId17"/>
    <p:sldId id="267" r:id="rId18"/>
    <p:sldId id="407" r:id="rId19"/>
    <p:sldId id="399" r:id="rId20"/>
    <p:sldId id="270" r:id="rId21"/>
    <p:sldId id="405" r:id="rId22"/>
    <p:sldId id="271" r:id="rId23"/>
    <p:sldId id="275" r:id="rId24"/>
    <p:sldId id="276" r:id="rId25"/>
    <p:sldId id="273" r:id="rId26"/>
    <p:sldId id="274" r:id="rId27"/>
    <p:sldId id="408" r:id="rId28"/>
    <p:sldId id="401" r:id="rId29"/>
    <p:sldId id="277" r:id="rId30"/>
    <p:sldId id="406" r:id="rId31"/>
    <p:sldId id="279" r:id="rId32"/>
    <p:sldId id="283" r:id="rId33"/>
    <p:sldId id="282" r:id="rId34"/>
    <p:sldId id="281" r:id="rId35"/>
    <p:sldId id="280" r:id="rId36"/>
    <p:sldId id="409" r:id="rId37"/>
    <p:sldId id="403" r:id="rId38"/>
    <p:sldId id="392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20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-128" y="-2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1646EECB-3BFC-5B46-836D-145B63098889}"/>
    <pc:docChg chg="addSld delSld">
      <pc:chgData name="Berge, Anniek ten (136962)" userId="e668d065-6349-4508-add4-53f71d8888d8" providerId="ADAL" clId="{1646EECB-3BFC-5B46-836D-145B63098889}" dt="2022-07-28T09:35:04.091" v="7" actId="2696"/>
      <pc:docMkLst>
        <pc:docMk/>
      </pc:docMkLst>
      <pc:sldChg chg="add">
        <pc:chgData name="Berge, Anniek ten (136962)" userId="e668d065-6349-4508-add4-53f71d8888d8" providerId="ADAL" clId="{1646EECB-3BFC-5B46-836D-145B63098889}" dt="2022-07-28T09:34:08.040" v="0" actId="22"/>
        <pc:sldMkLst>
          <pc:docMk/>
          <pc:sldMk cId="1281906362" sldId="369"/>
        </pc:sldMkLst>
      </pc:sldChg>
      <pc:sldChg chg="del">
        <pc:chgData name="Berge, Anniek ten (136962)" userId="e668d065-6349-4508-add4-53f71d8888d8" providerId="ADAL" clId="{1646EECB-3BFC-5B46-836D-145B63098889}" dt="2022-07-28T09:34:10.745" v="1" actId="2696"/>
        <pc:sldMkLst>
          <pc:docMk/>
          <pc:sldMk cId="917939381" sldId="396"/>
        </pc:sldMkLst>
      </pc:sldChg>
      <pc:sldChg chg="del">
        <pc:chgData name="Berge, Anniek ten (136962)" userId="e668d065-6349-4508-add4-53f71d8888d8" providerId="ADAL" clId="{1646EECB-3BFC-5B46-836D-145B63098889}" dt="2022-07-28T09:34:28.778" v="3" actId="2696"/>
        <pc:sldMkLst>
          <pc:docMk/>
          <pc:sldMk cId="917939381" sldId="398"/>
        </pc:sldMkLst>
      </pc:sldChg>
      <pc:sldChg chg="del">
        <pc:chgData name="Berge, Anniek ten (136962)" userId="e668d065-6349-4508-add4-53f71d8888d8" providerId="ADAL" clId="{1646EECB-3BFC-5B46-836D-145B63098889}" dt="2022-07-28T09:34:47.777" v="5" actId="2696"/>
        <pc:sldMkLst>
          <pc:docMk/>
          <pc:sldMk cId="917939381" sldId="400"/>
        </pc:sldMkLst>
      </pc:sldChg>
      <pc:sldChg chg="del">
        <pc:chgData name="Berge, Anniek ten (136962)" userId="e668d065-6349-4508-add4-53f71d8888d8" providerId="ADAL" clId="{1646EECB-3BFC-5B46-836D-145B63098889}" dt="2022-07-28T09:35:04.091" v="7" actId="2696"/>
        <pc:sldMkLst>
          <pc:docMk/>
          <pc:sldMk cId="917939381" sldId="402"/>
        </pc:sldMkLst>
      </pc:sldChg>
      <pc:sldChg chg="add">
        <pc:chgData name="Berge, Anniek ten (136962)" userId="e668d065-6349-4508-add4-53f71d8888d8" providerId="ADAL" clId="{1646EECB-3BFC-5B46-836D-145B63098889}" dt="2022-07-28T09:34:27.095" v="2" actId="22"/>
        <pc:sldMkLst>
          <pc:docMk/>
          <pc:sldMk cId="1927700268" sldId="407"/>
        </pc:sldMkLst>
      </pc:sldChg>
      <pc:sldChg chg="add">
        <pc:chgData name="Berge, Anniek ten (136962)" userId="e668d065-6349-4508-add4-53f71d8888d8" providerId="ADAL" clId="{1646EECB-3BFC-5B46-836D-145B63098889}" dt="2022-07-28T09:34:45.918" v="4" actId="22"/>
        <pc:sldMkLst>
          <pc:docMk/>
          <pc:sldMk cId="2004039044" sldId="408"/>
        </pc:sldMkLst>
      </pc:sldChg>
      <pc:sldChg chg="add">
        <pc:chgData name="Berge, Anniek ten (136962)" userId="e668d065-6349-4508-add4-53f71d8888d8" providerId="ADAL" clId="{1646EECB-3BFC-5B46-836D-145B63098889}" dt="2022-07-28T09:35:02.106" v="6" actId="22"/>
        <pc:sldMkLst>
          <pc:docMk/>
          <pc:sldMk cId="1075445879" sldId="40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38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7727296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 err="1"/>
                        <a:t>schor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schurk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schep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schroeiplek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schuld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schuin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schuif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schelpdier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schreeuw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schrijf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schuilplaats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schoen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schat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schenk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schrijfschrift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schaal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schaats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schijn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fruitschaal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9043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Schaarwoorden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 err="1"/>
              <a:t>Hoor</a:t>
            </a:r>
            <a:r>
              <a:rPr lang="en-US" sz="3200" dirty="0"/>
              <a:t> je </a:t>
            </a:r>
            <a:r>
              <a:rPr lang="en-US" sz="3200" dirty="0" err="1"/>
              <a:t>een</a:t>
            </a:r>
            <a:r>
              <a:rPr lang="en-US" sz="3200" dirty="0"/>
              <a:t> ‘</a:t>
            </a:r>
            <a:r>
              <a:rPr lang="en-US" sz="3200" dirty="0" err="1"/>
              <a:t>sch</a:t>
            </a:r>
            <a:r>
              <a:rPr lang="en-US" sz="3200" dirty="0"/>
              <a:t>’,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schrijf</a:t>
            </a:r>
            <a:r>
              <a:rPr lang="en-US" sz="3200" dirty="0"/>
              <a:t> je </a:t>
            </a:r>
            <a:r>
              <a:rPr lang="en-US" sz="3200" dirty="0" err="1"/>
              <a:t>altijd</a:t>
            </a:r>
            <a:r>
              <a:rPr lang="en-US" sz="3200" dirty="0"/>
              <a:t> ‘</a:t>
            </a:r>
            <a:r>
              <a:rPr lang="en-US" sz="3200" dirty="0" err="1"/>
              <a:t>sch</a:t>
            </a:r>
            <a:r>
              <a:rPr lang="en-US" sz="3200" dirty="0"/>
              <a:t>’.</a:t>
            </a:r>
          </a:p>
        </p:txBody>
      </p:sp>
      <p:pic>
        <p:nvPicPr>
          <p:cNvPr id="15" name="Afbeelding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954" y="3113401"/>
            <a:ext cx="3452155" cy="345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schor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schul</a:t>
            </a:r>
            <a:r>
              <a:rPr lang="nl-NL" sz="9600" b="1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schop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de schoen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schaal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906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9408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38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9043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Schaarwoorden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 err="1"/>
              <a:t>Hoor</a:t>
            </a:r>
            <a:r>
              <a:rPr lang="en-US" sz="3200" dirty="0"/>
              <a:t> je </a:t>
            </a:r>
            <a:r>
              <a:rPr lang="en-US" sz="3200" dirty="0" err="1"/>
              <a:t>een</a:t>
            </a:r>
            <a:r>
              <a:rPr lang="en-US" sz="3200" dirty="0"/>
              <a:t> ‘</a:t>
            </a:r>
            <a:r>
              <a:rPr lang="en-US" sz="3200" dirty="0" err="1"/>
              <a:t>sch</a:t>
            </a:r>
            <a:r>
              <a:rPr lang="en-US" sz="3200" dirty="0"/>
              <a:t>’,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schrijf</a:t>
            </a:r>
            <a:r>
              <a:rPr lang="en-US" sz="3200" dirty="0"/>
              <a:t> je </a:t>
            </a:r>
            <a:r>
              <a:rPr lang="en-US" sz="3200" dirty="0" err="1"/>
              <a:t>altijd</a:t>
            </a:r>
            <a:r>
              <a:rPr lang="en-US" sz="3200" dirty="0"/>
              <a:t> ‘</a:t>
            </a:r>
            <a:r>
              <a:rPr lang="en-US" sz="3200" dirty="0" err="1"/>
              <a:t>sch</a:t>
            </a:r>
            <a:r>
              <a:rPr lang="en-US" sz="3200" dirty="0"/>
              <a:t>’.</a:t>
            </a:r>
          </a:p>
        </p:txBody>
      </p:sp>
      <p:pic>
        <p:nvPicPr>
          <p:cNvPr id="15" name="Afbeelding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954" y="3113401"/>
            <a:ext cx="3452155" cy="345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7509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schurk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schuin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/>
              <a:t>schr</a:t>
            </a:r>
            <a:r>
              <a:rPr lang="en-US" sz="9600" b="1" dirty="0" err="1">
                <a:solidFill>
                  <a:srgbClr val="FF0000"/>
                </a:solidFill>
              </a:rPr>
              <a:t>eeuw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schat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/>
              <a:t>schaats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7002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9408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38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9043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Schaarwoorden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 err="1"/>
              <a:t>Hoor</a:t>
            </a:r>
            <a:r>
              <a:rPr lang="en-US" sz="3200" dirty="0"/>
              <a:t> je </a:t>
            </a:r>
            <a:r>
              <a:rPr lang="en-US" sz="3200" dirty="0" err="1"/>
              <a:t>een</a:t>
            </a:r>
            <a:r>
              <a:rPr lang="en-US" sz="3200" dirty="0"/>
              <a:t> ‘</a:t>
            </a:r>
            <a:r>
              <a:rPr lang="en-US" sz="3200" dirty="0" err="1"/>
              <a:t>sch</a:t>
            </a:r>
            <a:r>
              <a:rPr lang="en-US" sz="3200" dirty="0"/>
              <a:t>’,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schrijf</a:t>
            </a:r>
            <a:r>
              <a:rPr lang="en-US" sz="3200" dirty="0"/>
              <a:t> je </a:t>
            </a:r>
            <a:r>
              <a:rPr lang="en-US" sz="3200" dirty="0" err="1"/>
              <a:t>altijd</a:t>
            </a:r>
            <a:r>
              <a:rPr lang="en-US" sz="3200" dirty="0"/>
              <a:t> ‘</a:t>
            </a:r>
            <a:r>
              <a:rPr lang="en-US" sz="3200" dirty="0" err="1"/>
              <a:t>sch</a:t>
            </a:r>
            <a:r>
              <a:rPr lang="en-US" sz="3200" dirty="0"/>
              <a:t>’.</a:t>
            </a:r>
          </a:p>
        </p:txBody>
      </p:sp>
      <p:pic>
        <p:nvPicPr>
          <p:cNvPr id="15" name="Afbeelding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954" y="3113401"/>
            <a:ext cx="3452155" cy="345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7509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schep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schuif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schr</a:t>
            </a:r>
            <a:r>
              <a:rPr lang="nl-NL" sz="9600" b="1" dirty="0">
                <a:solidFill>
                  <a:srgbClr val="FF0000"/>
                </a:solidFill>
              </a:rPr>
              <a:t>ij</a:t>
            </a:r>
            <a:r>
              <a:rPr lang="nl-NL" sz="9600" b="1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sche</a:t>
            </a:r>
            <a:r>
              <a:rPr lang="nl-NL" sz="9600" b="1" dirty="0">
                <a:solidFill>
                  <a:srgbClr val="FF0000"/>
                </a:solidFill>
              </a:rPr>
              <a:t>nk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000" b="1" dirty="0"/>
              <a:t>ik sch</a:t>
            </a:r>
            <a:r>
              <a:rPr lang="nl-NL" sz="9000" b="1" dirty="0">
                <a:solidFill>
                  <a:srgbClr val="FF0000"/>
                </a:solidFill>
              </a:rPr>
              <a:t>ij</a:t>
            </a:r>
            <a:r>
              <a:rPr lang="nl-NL" sz="9000" b="1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0390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9408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38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9043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Schaarwoorden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 err="1"/>
              <a:t>Hoor</a:t>
            </a:r>
            <a:r>
              <a:rPr lang="en-US" sz="3200" dirty="0"/>
              <a:t> je </a:t>
            </a:r>
            <a:r>
              <a:rPr lang="en-US" sz="3200" dirty="0" err="1"/>
              <a:t>een</a:t>
            </a:r>
            <a:r>
              <a:rPr lang="en-US" sz="3200" dirty="0"/>
              <a:t> ‘</a:t>
            </a:r>
            <a:r>
              <a:rPr lang="en-US" sz="3200" dirty="0" err="1"/>
              <a:t>sch</a:t>
            </a:r>
            <a:r>
              <a:rPr lang="en-US" sz="3200" dirty="0"/>
              <a:t>’,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schrijf</a:t>
            </a:r>
            <a:r>
              <a:rPr lang="en-US" sz="3200" dirty="0"/>
              <a:t> je </a:t>
            </a:r>
            <a:r>
              <a:rPr lang="en-US" sz="3200" dirty="0" err="1"/>
              <a:t>altijd</a:t>
            </a:r>
            <a:r>
              <a:rPr lang="en-US" sz="3200" dirty="0"/>
              <a:t> ‘</a:t>
            </a:r>
            <a:r>
              <a:rPr lang="en-US" sz="3200" dirty="0" err="1"/>
              <a:t>sch</a:t>
            </a:r>
            <a:r>
              <a:rPr lang="en-US" sz="3200" dirty="0"/>
              <a:t>’.</a:t>
            </a:r>
          </a:p>
        </p:txBody>
      </p:sp>
      <p:pic>
        <p:nvPicPr>
          <p:cNvPr id="15" name="Afbeelding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954" y="3113401"/>
            <a:ext cx="3452155" cy="345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7509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schr</a:t>
            </a:r>
            <a:r>
              <a:rPr lang="nl-NL" sz="9600" b="1" dirty="0">
                <a:solidFill>
                  <a:srgbClr val="FF0000"/>
                </a:solidFill>
              </a:rPr>
              <a:t>oei</a:t>
            </a:r>
            <a:r>
              <a:rPr lang="nl-NL" sz="9600" b="1" dirty="0"/>
              <a:t>plek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het </a:t>
            </a:r>
            <a:r>
              <a:rPr lang="en-US" sz="9600" b="1" dirty="0" err="1"/>
              <a:t>schelpdier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/>
              <a:t>schuilplaats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schrijfschrift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de fruitschaal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4458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9408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 err="1"/>
                        <a:t>schor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schurk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schep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schroeiplek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schuld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schuin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schuif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schelpdier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schreeuw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schrijf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schuilplaats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schoen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schat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schenk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schrijfschrift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schaal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schaats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schijn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fruitschaal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70811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218</Words>
  <Application>Microsoft Office PowerPoint</Application>
  <PresentationFormat>Breedbeeld</PresentationFormat>
  <Paragraphs>164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Schaarwoorden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Schaarwoorden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Schaarwoorden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Schaarwoorden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98</cp:revision>
  <dcterms:created xsi:type="dcterms:W3CDTF">2015-07-16T09:32:42Z</dcterms:created>
  <dcterms:modified xsi:type="dcterms:W3CDTF">2022-07-28T09:35:11Z</dcterms:modified>
</cp:coreProperties>
</file>