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402" r:id="rId10"/>
    <p:sldId id="429" r:id="rId11"/>
    <p:sldId id="263" r:id="rId12"/>
    <p:sldId id="436" r:id="rId13"/>
    <p:sldId id="266" r:id="rId14"/>
    <p:sldId id="268" r:id="rId15"/>
    <p:sldId id="284" r:id="rId16"/>
    <p:sldId id="267" r:id="rId17"/>
    <p:sldId id="265" r:id="rId18"/>
    <p:sldId id="439" r:id="rId19"/>
    <p:sldId id="431" r:id="rId20"/>
    <p:sldId id="270" r:id="rId21"/>
    <p:sldId id="437" r:id="rId22"/>
    <p:sldId id="271" r:id="rId23"/>
    <p:sldId id="273" r:id="rId24"/>
    <p:sldId id="276" r:id="rId25"/>
    <p:sldId id="275" r:id="rId26"/>
    <p:sldId id="274" r:id="rId27"/>
    <p:sldId id="440" r:id="rId28"/>
    <p:sldId id="433" r:id="rId29"/>
    <p:sldId id="277" r:id="rId30"/>
    <p:sldId id="438" r:id="rId31"/>
    <p:sldId id="279" r:id="rId32"/>
    <p:sldId id="280" r:id="rId33"/>
    <p:sldId id="281" r:id="rId34"/>
    <p:sldId id="282" r:id="rId35"/>
    <p:sldId id="283" r:id="rId36"/>
    <p:sldId id="441" r:id="rId37"/>
    <p:sldId id="435" r:id="rId38"/>
    <p:sldId id="424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D0D20A08-F747-3246-B888-E0BFFDD17C8F}"/>
    <pc:docChg chg="addSld delSld">
      <pc:chgData name="Berge, Anniek ten (136962)" userId="e668d065-6349-4508-add4-53f71d8888d8" providerId="ADAL" clId="{D0D20A08-F747-3246-B888-E0BFFDD17C8F}" dt="2022-07-30T13:31:53.684" v="7" actId="2696"/>
      <pc:docMkLst>
        <pc:docMk/>
      </pc:docMkLst>
      <pc:sldChg chg="add">
        <pc:chgData name="Berge, Anniek ten (136962)" userId="e668d065-6349-4508-add4-53f71d8888d8" providerId="ADAL" clId="{D0D20A08-F747-3246-B888-E0BFFDD17C8F}" dt="2022-07-30T13:31:15.717" v="0" actId="22"/>
        <pc:sldMkLst>
          <pc:docMk/>
          <pc:sldMk cId="1561999940" sldId="402"/>
        </pc:sldMkLst>
      </pc:sldChg>
      <pc:sldChg chg="del">
        <pc:chgData name="Berge, Anniek ten (136962)" userId="e668d065-6349-4508-add4-53f71d8888d8" providerId="ADAL" clId="{D0D20A08-F747-3246-B888-E0BFFDD17C8F}" dt="2022-07-30T13:31:17.275" v="1" actId="2696"/>
        <pc:sldMkLst>
          <pc:docMk/>
          <pc:sldMk cId="1544446231" sldId="428"/>
        </pc:sldMkLst>
      </pc:sldChg>
      <pc:sldChg chg="del">
        <pc:chgData name="Berge, Anniek ten (136962)" userId="e668d065-6349-4508-add4-53f71d8888d8" providerId="ADAL" clId="{D0D20A08-F747-3246-B888-E0BFFDD17C8F}" dt="2022-07-30T13:31:29.013" v="3" actId="2696"/>
        <pc:sldMkLst>
          <pc:docMk/>
          <pc:sldMk cId="1544446231" sldId="430"/>
        </pc:sldMkLst>
      </pc:sldChg>
      <pc:sldChg chg="del">
        <pc:chgData name="Berge, Anniek ten (136962)" userId="e668d065-6349-4508-add4-53f71d8888d8" providerId="ADAL" clId="{D0D20A08-F747-3246-B888-E0BFFDD17C8F}" dt="2022-07-30T13:31:42.116" v="5" actId="2696"/>
        <pc:sldMkLst>
          <pc:docMk/>
          <pc:sldMk cId="1544446231" sldId="432"/>
        </pc:sldMkLst>
      </pc:sldChg>
      <pc:sldChg chg="del">
        <pc:chgData name="Berge, Anniek ten (136962)" userId="e668d065-6349-4508-add4-53f71d8888d8" providerId="ADAL" clId="{D0D20A08-F747-3246-B888-E0BFFDD17C8F}" dt="2022-07-30T13:31:53.684" v="7" actId="2696"/>
        <pc:sldMkLst>
          <pc:docMk/>
          <pc:sldMk cId="1544446231" sldId="434"/>
        </pc:sldMkLst>
      </pc:sldChg>
      <pc:sldChg chg="add">
        <pc:chgData name="Berge, Anniek ten (136962)" userId="e668d065-6349-4508-add4-53f71d8888d8" providerId="ADAL" clId="{D0D20A08-F747-3246-B888-E0BFFDD17C8F}" dt="2022-07-30T13:31:27.534" v="2" actId="22"/>
        <pc:sldMkLst>
          <pc:docMk/>
          <pc:sldMk cId="2522897326" sldId="439"/>
        </pc:sldMkLst>
      </pc:sldChg>
      <pc:sldChg chg="add">
        <pc:chgData name="Berge, Anniek ten (136962)" userId="e668d065-6349-4508-add4-53f71d8888d8" providerId="ADAL" clId="{D0D20A08-F747-3246-B888-E0BFFDD17C8F}" dt="2022-07-30T13:31:40.751" v="4" actId="22"/>
        <pc:sldMkLst>
          <pc:docMk/>
          <pc:sldMk cId="2470209654" sldId="440"/>
        </pc:sldMkLst>
      </pc:sldChg>
      <pc:sldChg chg="add">
        <pc:chgData name="Berge, Anniek ten (136962)" userId="e668d065-6349-4508-add4-53f71d8888d8" providerId="ADAL" clId="{D0D20A08-F747-3246-B888-E0BFFDD17C8F}" dt="2022-07-30T13:31:52.046" v="6" actId="22"/>
        <pc:sldMkLst>
          <pc:docMk/>
          <pc:sldMk cId="2822553926" sldId="44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30478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kinderlijk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aanwezig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ongeduldig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gunstig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landelijk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menselijk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schadelijk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toevallig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gevoelig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onschuldig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gezellig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belachelijk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kwalijk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begrijpelijk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huwelijk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nuttig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ernstig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uiterlijk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vrijgevig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maandelijks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eigenlijk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“Achtervoegsel: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“Achtervoegsel: -lijk je hoort -luk, maar je schrijft -lijk.”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kinderlijk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landelijk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ge</a:t>
            </a:r>
            <a:r>
              <a:rPr lang="nl-NL" sz="9600" b="1" dirty="0">
                <a:solidFill>
                  <a:srgbClr val="000000"/>
                </a:solidFill>
              </a:rPr>
              <a:t>voelig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kwalijk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ernstig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35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eigenlijk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“Achtervoegsel: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“Achtervoegsel: -lijk je hoort -luk, maar je schrijft -lijk.”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42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aanw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zig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menselijk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on</a:t>
            </a:r>
            <a:r>
              <a:rPr lang="en-US" sz="9600" b="1" dirty="0" err="1">
                <a:solidFill>
                  <a:srgbClr val="FF0000"/>
                </a:solidFill>
              </a:rPr>
              <a:t>sch</a:t>
            </a:r>
            <a:r>
              <a:rPr lang="en-US" sz="9600" b="1" dirty="0" err="1"/>
              <a:t>uldig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be</a:t>
            </a:r>
            <a:r>
              <a:rPr lang="nl-NL" sz="9600" b="1" dirty="0"/>
              <a:t>grijpelijk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uiterlijk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97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35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eigenlijk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“Achtervoegsel: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“Achtervoegsel: -lijk je hoort -luk, maar je schrijft -lijk.”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42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ongeduldig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adelijk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geze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ig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</a:t>
            </a:r>
            <a:r>
              <a:rPr lang="nl-NL" sz="9600" b="1" dirty="0">
                <a:solidFill>
                  <a:srgbClr val="FF0000"/>
                </a:solidFill>
              </a:rPr>
              <a:t>uw</a:t>
            </a:r>
            <a:r>
              <a:rPr lang="nl-NL" sz="9600" b="1" dirty="0"/>
              <a:t>elijk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vrijgevig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096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357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eigenlijk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“Achtervoegsel: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“Achtervoegsel: -lijk je hoort -luk, maar je schrijft -lijk.”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42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gunstig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toeva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ig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bela</a:t>
            </a: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elijk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nu</a:t>
            </a:r>
            <a:r>
              <a:rPr lang="en-US" sz="9600" b="1" dirty="0" err="1">
                <a:solidFill>
                  <a:srgbClr val="FF0000"/>
                </a:solidFill>
              </a:rPr>
              <a:t>tt</a:t>
            </a:r>
            <a:r>
              <a:rPr lang="en-US" sz="9600" b="1" dirty="0" err="1"/>
              <a:t>ig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maandelijks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539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357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kinderlijk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aanwezig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ongeduldig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gunstig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landelijk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menselijk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schadelijk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toevallig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gevoelig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onschuldig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gezellig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belachelijk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kwalijk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begrijpelijk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huwelijk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nuttig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ernstig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uiterlijk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vrijgevig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maandelijks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15707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252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Bezig en eigenlijk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Bezig en eigenlijk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Bezig en eigenlijk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Bezig en eigenlijk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126</cp:revision>
  <dcterms:created xsi:type="dcterms:W3CDTF">2015-07-16T09:32:42Z</dcterms:created>
  <dcterms:modified xsi:type="dcterms:W3CDTF">2022-07-30T13:32:02Z</dcterms:modified>
</cp:coreProperties>
</file>