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69" r:id="rId10"/>
    <p:sldId id="401" r:id="rId11"/>
    <p:sldId id="263" r:id="rId12"/>
    <p:sldId id="408" r:id="rId13"/>
    <p:sldId id="265" r:id="rId14"/>
    <p:sldId id="268" r:id="rId15"/>
    <p:sldId id="284" r:id="rId16"/>
    <p:sldId id="266" r:id="rId17"/>
    <p:sldId id="267" r:id="rId18"/>
    <p:sldId id="411" r:id="rId19"/>
    <p:sldId id="403" r:id="rId20"/>
    <p:sldId id="270" r:id="rId21"/>
    <p:sldId id="409" r:id="rId22"/>
    <p:sldId id="271" r:id="rId23"/>
    <p:sldId id="275" r:id="rId24"/>
    <p:sldId id="276" r:id="rId25"/>
    <p:sldId id="273" r:id="rId26"/>
    <p:sldId id="274" r:id="rId27"/>
    <p:sldId id="412" r:id="rId28"/>
    <p:sldId id="405" r:id="rId29"/>
    <p:sldId id="277" r:id="rId30"/>
    <p:sldId id="410" r:id="rId31"/>
    <p:sldId id="279" r:id="rId32"/>
    <p:sldId id="283" r:id="rId33"/>
    <p:sldId id="282" r:id="rId34"/>
    <p:sldId id="281" r:id="rId35"/>
    <p:sldId id="280" r:id="rId36"/>
    <p:sldId id="413" r:id="rId37"/>
    <p:sldId id="407" r:id="rId38"/>
    <p:sldId id="396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-128" y="-3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10F01806-0AC5-2743-AB2E-FF43D824898D}"/>
    <pc:docChg chg="addSld delSld">
      <pc:chgData name="Berge, Anniek ten (136962)" userId="e668d065-6349-4508-add4-53f71d8888d8" providerId="ADAL" clId="{10F01806-0AC5-2743-AB2E-FF43D824898D}" dt="2022-07-28T09:37:30.065" v="7" actId="2696"/>
      <pc:docMkLst>
        <pc:docMk/>
      </pc:docMkLst>
      <pc:sldChg chg="add">
        <pc:chgData name="Berge, Anniek ten (136962)" userId="e668d065-6349-4508-add4-53f71d8888d8" providerId="ADAL" clId="{10F01806-0AC5-2743-AB2E-FF43D824898D}" dt="2022-07-28T09:36:08.150" v="0" actId="22"/>
        <pc:sldMkLst>
          <pc:docMk/>
          <pc:sldMk cId="1281906362" sldId="369"/>
        </pc:sldMkLst>
      </pc:sldChg>
      <pc:sldChg chg="del">
        <pc:chgData name="Berge, Anniek ten (136962)" userId="e668d065-6349-4508-add4-53f71d8888d8" providerId="ADAL" clId="{10F01806-0AC5-2743-AB2E-FF43D824898D}" dt="2022-07-28T09:36:10.185" v="1" actId="2696"/>
        <pc:sldMkLst>
          <pc:docMk/>
          <pc:sldMk cId="287721017" sldId="400"/>
        </pc:sldMkLst>
      </pc:sldChg>
      <pc:sldChg chg="del">
        <pc:chgData name="Berge, Anniek ten (136962)" userId="e668d065-6349-4508-add4-53f71d8888d8" providerId="ADAL" clId="{10F01806-0AC5-2743-AB2E-FF43D824898D}" dt="2022-07-28T09:36:25.400" v="3" actId="2696"/>
        <pc:sldMkLst>
          <pc:docMk/>
          <pc:sldMk cId="287721017" sldId="402"/>
        </pc:sldMkLst>
      </pc:sldChg>
      <pc:sldChg chg="del">
        <pc:chgData name="Berge, Anniek ten (136962)" userId="e668d065-6349-4508-add4-53f71d8888d8" providerId="ADAL" clId="{10F01806-0AC5-2743-AB2E-FF43D824898D}" dt="2022-07-28T09:36:37.297" v="5" actId="2696"/>
        <pc:sldMkLst>
          <pc:docMk/>
          <pc:sldMk cId="287721017" sldId="404"/>
        </pc:sldMkLst>
      </pc:sldChg>
      <pc:sldChg chg="del">
        <pc:chgData name="Berge, Anniek ten (136962)" userId="e668d065-6349-4508-add4-53f71d8888d8" providerId="ADAL" clId="{10F01806-0AC5-2743-AB2E-FF43D824898D}" dt="2022-07-28T09:37:30.065" v="7" actId="2696"/>
        <pc:sldMkLst>
          <pc:docMk/>
          <pc:sldMk cId="287721017" sldId="406"/>
        </pc:sldMkLst>
      </pc:sldChg>
      <pc:sldChg chg="add">
        <pc:chgData name="Berge, Anniek ten (136962)" userId="e668d065-6349-4508-add4-53f71d8888d8" providerId="ADAL" clId="{10F01806-0AC5-2743-AB2E-FF43D824898D}" dt="2022-07-28T09:36:23.804" v="2" actId="22"/>
        <pc:sldMkLst>
          <pc:docMk/>
          <pc:sldMk cId="3395582303" sldId="411"/>
        </pc:sldMkLst>
      </pc:sldChg>
      <pc:sldChg chg="add">
        <pc:chgData name="Berge, Anniek ten (136962)" userId="e668d065-6349-4508-add4-53f71d8888d8" providerId="ADAL" clId="{10F01806-0AC5-2743-AB2E-FF43D824898D}" dt="2022-07-28T09:36:35.452" v="4" actId="22"/>
        <pc:sldMkLst>
          <pc:docMk/>
          <pc:sldMk cId="838978311" sldId="412"/>
        </pc:sldMkLst>
      </pc:sldChg>
      <pc:sldChg chg="add">
        <pc:chgData name="Berge, Anniek ten (136962)" userId="e668d065-6349-4508-add4-53f71d8888d8" providerId="ADAL" clId="{10F01806-0AC5-2743-AB2E-FF43D824898D}" dt="2022-07-28T09:37:28.602" v="6" actId="22"/>
        <pc:sldMkLst>
          <pc:docMk/>
          <pc:sldMk cId="2034632911" sldId="41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39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78688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zwaluwen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gruwelijk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verafschuw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sneeuwpop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meeuwen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stuwdam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gruwel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sneeuwstorm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spreeuwen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kieuw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sneeuwketting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leeuwinnen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nieuws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kunstsneeuw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zeeleeuwen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nieuwsgierig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vernieuw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sneeuwster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13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Leeuwwoorden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“De ‘u’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vergeten</a:t>
            </a:r>
            <a:r>
              <a:rPr lang="en-US" sz="3200" dirty="0"/>
              <a:t>.”</a:t>
            </a:r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332" y="2981596"/>
            <a:ext cx="3287399" cy="328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zwaluwen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meeuwen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spreeuwen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leeuwi</a:t>
            </a:r>
            <a:r>
              <a:rPr lang="nl-NL" sz="9600" b="1" dirty="0">
                <a:solidFill>
                  <a:srgbClr val="FF0000"/>
                </a:solidFill>
              </a:rPr>
              <a:t>nn</a:t>
            </a:r>
            <a:r>
              <a:rPr lang="nl-NL" sz="9600" b="1" dirty="0">
                <a:solidFill>
                  <a:srgbClr val="000000"/>
                </a:solidFill>
              </a:rPr>
              <a:t>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zeeleeuwen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06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960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39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13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Leeuwwoorden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“De ‘u’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vergeten</a:t>
            </a:r>
            <a:r>
              <a:rPr lang="en-US" sz="3200" dirty="0"/>
              <a:t>.”</a:t>
            </a:r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332" y="2981596"/>
            <a:ext cx="3287399" cy="328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501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gruwelijk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stuwdam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kieuw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nieuws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nieuwsgierig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5823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9605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39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13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Leeuwwoorden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“De ‘u’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vergeten</a:t>
            </a:r>
            <a:r>
              <a:rPr lang="en-US" sz="3200" dirty="0"/>
              <a:t>.”</a:t>
            </a:r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332" y="2981596"/>
            <a:ext cx="3287399" cy="328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5017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verafschuw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gruwel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stuw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huw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ik vernieuw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9783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9605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39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13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Leeuwwoorden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“De ‘u’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vergeten</a:t>
            </a:r>
            <a:r>
              <a:rPr lang="en-US" sz="3200" dirty="0"/>
              <a:t>.”</a:t>
            </a:r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332" y="2981596"/>
            <a:ext cx="3287399" cy="328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5017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sneeuwpop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sneeuwstorm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sneeuwketti</a:t>
            </a:r>
            <a:r>
              <a:rPr lang="en-US" sz="9600" b="1" dirty="0" err="1">
                <a:solidFill>
                  <a:srgbClr val="FF0000"/>
                </a:solidFill>
              </a:rPr>
              <a:t>ng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kunstsneeuw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sneeuwster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6329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9605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zwaluwen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gruwelijk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verafschuw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sneeuwpop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meeuwen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stuwdam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gruwel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sneeuwstorm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spreeuwen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kieuw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sneeuwketting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leeuwinnen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nieuws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kunstsneeuw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zeeleeuwen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nieuwsgierig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vernieuw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sneeuwster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290720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191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Leeuwwoorden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Leeuwwoorden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Leeuwwoorden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Leeuwwoorden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101</cp:revision>
  <dcterms:created xsi:type="dcterms:W3CDTF">2015-07-16T09:32:42Z</dcterms:created>
  <dcterms:modified xsi:type="dcterms:W3CDTF">2022-07-28T09:37:35Z</dcterms:modified>
</cp:coreProperties>
</file>