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405" r:id="rId11"/>
    <p:sldId id="263" r:id="rId12"/>
    <p:sldId id="412" r:id="rId13"/>
    <p:sldId id="265" r:id="rId14"/>
    <p:sldId id="268" r:id="rId15"/>
    <p:sldId id="284" r:id="rId16"/>
    <p:sldId id="266" r:id="rId17"/>
    <p:sldId id="267" r:id="rId18"/>
    <p:sldId id="415" r:id="rId19"/>
    <p:sldId id="407" r:id="rId20"/>
    <p:sldId id="270" r:id="rId21"/>
    <p:sldId id="413" r:id="rId22"/>
    <p:sldId id="271" r:id="rId23"/>
    <p:sldId id="275" r:id="rId24"/>
    <p:sldId id="276" r:id="rId25"/>
    <p:sldId id="273" r:id="rId26"/>
    <p:sldId id="274" r:id="rId27"/>
    <p:sldId id="416" r:id="rId28"/>
    <p:sldId id="409" r:id="rId29"/>
    <p:sldId id="277" r:id="rId30"/>
    <p:sldId id="414" r:id="rId31"/>
    <p:sldId id="279" r:id="rId32"/>
    <p:sldId id="283" r:id="rId33"/>
    <p:sldId id="282" r:id="rId34"/>
    <p:sldId id="281" r:id="rId35"/>
    <p:sldId id="280" r:id="rId36"/>
    <p:sldId id="417" r:id="rId37"/>
    <p:sldId id="411" r:id="rId38"/>
    <p:sldId id="40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8" y="-3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60581C6-130A-E548-B644-069F7C9AA8F5}"/>
    <pc:docChg chg="addSld delSld">
      <pc:chgData name="Berge, Anniek ten (136962)" userId="e668d065-6349-4508-add4-53f71d8888d8" providerId="ADAL" clId="{D60581C6-130A-E548-B644-069F7C9AA8F5}" dt="2022-07-28T09:38:54.794" v="7" actId="2696"/>
      <pc:docMkLst>
        <pc:docMk/>
      </pc:docMkLst>
      <pc:sldChg chg="add">
        <pc:chgData name="Berge, Anniek ten (136962)" userId="e668d065-6349-4508-add4-53f71d8888d8" providerId="ADAL" clId="{D60581C6-130A-E548-B644-069F7C9AA8F5}" dt="2022-07-28T09:38:18.711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D60581C6-130A-E548-B644-069F7C9AA8F5}" dt="2022-07-28T09:38:20.462" v="1" actId="2696"/>
        <pc:sldMkLst>
          <pc:docMk/>
          <pc:sldMk cId="2386639907" sldId="404"/>
        </pc:sldMkLst>
      </pc:sldChg>
      <pc:sldChg chg="del">
        <pc:chgData name="Berge, Anniek ten (136962)" userId="e668d065-6349-4508-add4-53f71d8888d8" providerId="ADAL" clId="{D60581C6-130A-E548-B644-069F7C9AA8F5}" dt="2022-07-28T09:38:33.147" v="3" actId="2696"/>
        <pc:sldMkLst>
          <pc:docMk/>
          <pc:sldMk cId="2386639907" sldId="406"/>
        </pc:sldMkLst>
      </pc:sldChg>
      <pc:sldChg chg="del">
        <pc:chgData name="Berge, Anniek ten (136962)" userId="e668d065-6349-4508-add4-53f71d8888d8" providerId="ADAL" clId="{D60581C6-130A-E548-B644-069F7C9AA8F5}" dt="2022-07-28T09:38:42.691" v="5" actId="2696"/>
        <pc:sldMkLst>
          <pc:docMk/>
          <pc:sldMk cId="2386639907" sldId="408"/>
        </pc:sldMkLst>
      </pc:sldChg>
      <pc:sldChg chg="del">
        <pc:chgData name="Berge, Anniek ten (136962)" userId="e668d065-6349-4508-add4-53f71d8888d8" providerId="ADAL" clId="{D60581C6-130A-E548-B644-069F7C9AA8F5}" dt="2022-07-28T09:38:54.794" v="7" actId="2696"/>
        <pc:sldMkLst>
          <pc:docMk/>
          <pc:sldMk cId="2386639907" sldId="410"/>
        </pc:sldMkLst>
      </pc:sldChg>
      <pc:sldChg chg="add">
        <pc:chgData name="Berge, Anniek ten (136962)" userId="e668d065-6349-4508-add4-53f71d8888d8" providerId="ADAL" clId="{D60581C6-130A-E548-B644-069F7C9AA8F5}" dt="2022-07-28T09:38:31.408" v="2" actId="22"/>
        <pc:sldMkLst>
          <pc:docMk/>
          <pc:sldMk cId="2352611577" sldId="415"/>
        </pc:sldMkLst>
      </pc:sldChg>
      <pc:sldChg chg="add">
        <pc:chgData name="Berge, Anniek ten (136962)" userId="e668d065-6349-4508-add4-53f71d8888d8" providerId="ADAL" clId="{D60581C6-130A-E548-B644-069F7C9AA8F5}" dt="2022-07-28T09:38:41.244" v="4" actId="22"/>
        <pc:sldMkLst>
          <pc:docMk/>
          <pc:sldMk cId="2931816999" sldId="416"/>
        </pc:sldMkLst>
      </pc:sldChg>
      <pc:sldChg chg="add">
        <pc:chgData name="Berge, Anniek ten (136962)" userId="e668d065-6349-4508-add4-53f71d8888d8" providerId="ADAL" clId="{D60581C6-130A-E548-B644-069F7C9AA8F5}" dt="2022-07-28T09:38:53.312" v="6" actId="22"/>
        <pc:sldMkLst>
          <pc:docMk/>
          <pc:sldMk cId="3191544492" sldId="4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19972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frisdrank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groente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zwembadje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muggensteek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berenklauw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spijker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moppentrommel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schrijfpen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lawaai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borrelnoot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waterdruppel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testen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langzaam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appelsap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schrikmoment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aardbei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dankbaar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zeilboot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frisdrank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berenklauw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schrijfpen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waterdruppel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schrikmoment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71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51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groente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verband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lawaai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testen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aardbei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11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71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40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51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zwembadje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spijker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wonder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langzaam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dankbaar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16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71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40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67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Mixwoorden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578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mixwoorden</a:t>
            </a:r>
            <a:r>
              <a:rPr lang="en-US" sz="3200" dirty="0"/>
              <a:t>.”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187543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51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muggensteek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moppentrommel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borrelnoot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appelsap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>
                <a:solidFill>
                  <a:srgbClr val="000000"/>
                </a:solidFill>
              </a:rPr>
              <a:t>zeilboot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44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71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frisdrank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groente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zwembadje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muggensteek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berenklauw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spijker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moppentrommel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schrijfpen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lawaai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borrelnoot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waterdruppel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testen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langzaam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appelsap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schrikmoment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aardbei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dankbaar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zeilboot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4513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126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105</cp:revision>
  <dcterms:created xsi:type="dcterms:W3CDTF">2015-07-16T09:32:42Z</dcterms:created>
  <dcterms:modified xsi:type="dcterms:W3CDTF">2022-07-28T09:39:01Z</dcterms:modified>
</cp:coreProperties>
</file>