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98" r:id="rId10"/>
    <p:sldId id="399" r:id="rId11"/>
    <p:sldId id="263" r:id="rId12"/>
    <p:sldId id="406" r:id="rId13"/>
    <p:sldId id="265" r:id="rId14"/>
    <p:sldId id="284" r:id="rId15"/>
    <p:sldId id="267" r:id="rId16"/>
    <p:sldId id="266" r:id="rId17"/>
    <p:sldId id="268" r:id="rId18"/>
    <p:sldId id="409" r:id="rId19"/>
    <p:sldId id="401" r:id="rId20"/>
    <p:sldId id="270" r:id="rId21"/>
    <p:sldId id="407" r:id="rId22"/>
    <p:sldId id="271" r:id="rId23"/>
    <p:sldId id="276" r:id="rId24"/>
    <p:sldId id="273" r:id="rId25"/>
    <p:sldId id="275" r:id="rId26"/>
    <p:sldId id="274" r:id="rId27"/>
    <p:sldId id="410" r:id="rId28"/>
    <p:sldId id="403" r:id="rId29"/>
    <p:sldId id="277" r:id="rId30"/>
    <p:sldId id="408" r:id="rId31"/>
    <p:sldId id="279" r:id="rId32"/>
    <p:sldId id="280" r:id="rId33"/>
    <p:sldId id="281" r:id="rId34"/>
    <p:sldId id="282" r:id="rId35"/>
    <p:sldId id="283" r:id="rId36"/>
    <p:sldId id="411" r:id="rId37"/>
    <p:sldId id="405" r:id="rId38"/>
    <p:sldId id="394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84105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guppy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manege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chimpansee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routine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dynamo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Chinees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coureur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pyjama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slijtage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chocola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journaal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gymnastiek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lekkage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charmant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journalist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hyacint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rechercheur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couplet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646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“Ik ken de verschillende regels die dit jaar aan bod zijn geweest en kan deze regels toepassen.”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512" y="3537080"/>
            <a:ext cx="2757040" cy="27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guppy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dynamo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pyjama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gymnastiek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hyacint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DE8E47A-8659-4B20-A34A-03740EE9C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3641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40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96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646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“Ik ken de verschillende regels die dit jaar aan bod zijn geweest en kan deze regels toepassen.”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512" y="3537080"/>
            <a:ext cx="2757040" cy="27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69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manege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massage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slijtage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lekkage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rage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DE8E47A-8659-4B20-A34A-03740EE9C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3641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48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96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646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“Ik ken de verschillende regels die dit jaar aan bod zijn geweest en kan deze regels toepassen.”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512" y="3537080"/>
            <a:ext cx="2757040" cy="27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69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chimpansee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Chinees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chocola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charmant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rechercheur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DE8E47A-8659-4B20-A34A-03740EE9C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3641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9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963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646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“Ik ken de verschillende regels die dit jaar aan bod zijn geweest en kan deze regels toepassen.”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512" y="3537080"/>
            <a:ext cx="2757040" cy="27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692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routine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coureur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journaal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journalist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couplet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DE8E47A-8659-4B20-A34A-03740EE9C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3641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63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963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guppy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manege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chimpansee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routine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dynamo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Chinees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coureur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pyjama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slijtage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chocola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journaal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gymnastiek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lekkage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charmant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journalist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hyacint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rechercheur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couplet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568825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238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120</cp:revision>
  <dcterms:created xsi:type="dcterms:W3CDTF">2015-07-16T09:32:42Z</dcterms:created>
  <dcterms:modified xsi:type="dcterms:W3CDTF">2022-07-29T11:34:56Z</dcterms:modified>
</cp:coreProperties>
</file>