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402" r:id="rId10"/>
    <p:sldId id="403" r:id="rId11"/>
    <p:sldId id="263" r:id="rId12"/>
    <p:sldId id="410" r:id="rId13"/>
    <p:sldId id="265" r:id="rId14"/>
    <p:sldId id="284" r:id="rId15"/>
    <p:sldId id="267" r:id="rId16"/>
    <p:sldId id="268" r:id="rId17"/>
    <p:sldId id="266" r:id="rId18"/>
    <p:sldId id="413" r:id="rId19"/>
    <p:sldId id="405" r:id="rId20"/>
    <p:sldId id="270" r:id="rId21"/>
    <p:sldId id="411" r:id="rId22"/>
    <p:sldId id="271" r:id="rId23"/>
    <p:sldId id="276" r:id="rId24"/>
    <p:sldId id="273" r:id="rId25"/>
    <p:sldId id="275" r:id="rId26"/>
    <p:sldId id="274" r:id="rId27"/>
    <p:sldId id="414" r:id="rId28"/>
    <p:sldId id="407" r:id="rId29"/>
    <p:sldId id="277" r:id="rId30"/>
    <p:sldId id="412" r:id="rId31"/>
    <p:sldId id="279" r:id="rId32"/>
    <p:sldId id="280" r:id="rId33"/>
    <p:sldId id="281" r:id="rId34"/>
    <p:sldId id="282" r:id="rId35"/>
    <p:sldId id="283" r:id="rId36"/>
    <p:sldId id="415" r:id="rId37"/>
    <p:sldId id="409" r:id="rId38"/>
    <p:sldId id="39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>
        <p:scale>
          <a:sx n="75" d="100"/>
          <a:sy n="75" d="100"/>
        </p:scale>
        <p:origin x="58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19143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snelhechter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achtertuin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ambacht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gedrocht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verricht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toezicht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hartstocht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biecht 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achtergrond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zachtaardig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stoplicht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loodrecht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inrichting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 rechterhand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tracht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machtsmiddel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“Achtwoord, 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65" y="3139157"/>
            <a:ext cx="3108733" cy="310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snelhechter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gedrocht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hartstocht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zachtaardig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inrichting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65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2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“Achtwoord, 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65" y="3139157"/>
            <a:ext cx="3108733" cy="310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67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achtertuin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vochtig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geslacht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stoplicht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rechterhan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10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2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“Achtwoord, 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65" y="3139157"/>
            <a:ext cx="3108733" cy="310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67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sticht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icht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biecht op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verwacht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tracht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50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2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“Achtwoord, 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65" y="3139157"/>
            <a:ext cx="3108733" cy="310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67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ambacht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toezicht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achtergron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loo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recht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machtsmi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el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29A2CE-B655-4AC7-B37F-78A190F7F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28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38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2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07680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snelhechter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achtertuin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ambacht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gedrocht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vochtig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verricht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toezicht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hartstocht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biecht 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achtergrond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zachtaardig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stoplicht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verwacht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loodrecht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inrichting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/>
                        <a:t>de rechterhand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tracht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machtsmiddel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1801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214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124</cp:revision>
  <dcterms:created xsi:type="dcterms:W3CDTF">2015-07-16T09:32:42Z</dcterms:created>
  <dcterms:modified xsi:type="dcterms:W3CDTF">2022-07-29T11:38:56Z</dcterms:modified>
</cp:coreProperties>
</file>