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417" r:id="rId10"/>
    <p:sldId id="407" r:id="rId11"/>
    <p:sldId id="263" r:id="rId12"/>
    <p:sldId id="421" r:id="rId13"/>
    <p:sldId id="265" r:id="rId14"/>
    <p:sldId id="284" r:id="rId15"/>
    <p:sldId id="267" r:id="rId16"/>
    <p:sldId id="266" r:id="rId17"/>
    <p:sldId id="268" r:id="rId18"/>
    <p:sldId id="418" r:id="rId19"/>
    <p:sldId id="409" r:id="rId20"/>
    <p:sldId id="270" r:id="rId21"/>
    <p:sldId id="422" r:id="rId22"/>
    <p:sldId id="271" r:id="rId23"/>
    <p:sldId id="276" r:id="rId24"/>
    <p:sldId id="273" r:id="rId25"/>
    <p:sldId id="275" r:id="rId26"/>
    <p:sldId id="274" r:id="rId27"/>
    <p:sldId id="419" r:id="rId28"/>
    <p:sldId id="411" r:id="rId29"/>
    <p:sldId id="277" r:id="rId30"/>
    <p:sldId id="423" r:id="rId31"/>
    <p:sldId id="279" r:id="rId32"/>
    <p:sldId id="280" r:id="rId33"/>
    <p:sldId id="281" r:id="rId34"/>
    <p:sldId id="282" r:id="rId35"/>
    <p:sldId id="283" r:id="rId36"/>
    <p:sldId id="420" r:id="rId37"/>
    <p:sldId id="413" r:id="rId38"/>
    <p:sldId id="40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04258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aanwijzing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verbeelding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oprichting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aanwijzing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verandering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vergelijking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verdeling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verandering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vereniging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verbetering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uitbreiding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vereniging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verbazing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vergunning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neiging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verbazing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vergadering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wijziging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opleiding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vergadering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475" y="1067991"/>
            <a:ext cx="11929402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A4BE51-E072-42BB-A594-548A24EC3F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46" y="3115666"/>
            <a:ext cx="2327154" cy="232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aanwijzing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verandering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niging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verb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zing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verg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dering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A29A2CE-B655-4AC7-B37F-78A190F7F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28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65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64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475" y="1067991"/>
            <a:ext cx="11929402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A4BE51-E072-42BB-A594-548A24EC3F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46" y="3115666"/>
            <a:ext cx="2327154" cy="232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9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verbeelding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vergelijking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verb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tering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vergu</a:t>
            </a:r>
            <a:r>
              <a:rPr lang="nl-NL" sz="9600" b="1" dirty="0">
                <a:solidFill>
                  <a:srgbClr val="FF0000"/>
                </a:solidFill>
              </a:rPr>
              <a:t>nn</a:t>
            </a:r>
            <a:r>
              <a:rPr lang="nl-NL" sz="9600" b="1" dirty="0"/>
              <a:t>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wijziging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A29A2CE-B655-4AC7-B37F-78A190F7F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28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4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64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475" y="1067991"/>
            <a:ext cx="11929402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A4BE51-E072-42BB-A594-548A24EC3F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46" y="3115666"/>
            <a:ext cx="2327154" cy="232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41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opri</a:t>
            </a:r>
            <a:r>
              <a:rPr lang="nl-NL" sz="9600" b="1" dirty="0">
                <a:solidFill>
                  <a:srgbClr val="FF0000"/>
                </a:solidFill>
              </a:rPr>
              <a:t>cht</a:t>
            </a:r>
            <a:r>
              <a:rPr lang="nl-NL" sz="9600" b="1" dirty="0"/>
              <a:t>ing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verd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ling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uitbr</a:t>
            </a: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ding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de n</a:t>
            </a:r>
            <a:r>
              <a:rPr lang="nl-NL" sz="9000" b="1" dirty="0">
                <a:solidFill>
                  <a:srgbClr val="FF0000"/>
                </a:solidFill>
              </a:rPr>
              <a:t>ei</a:t>
            </a:r>
            <a:r>
              <a:rPr lang="nl-NL" sz="9000" b="1" dirty="0"/>
              <a:t>ging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opl</a:t>
            </a: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ding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A29A2CE-B655-4AC7-B37F-78A190F7F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28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049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64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475" y="1067991"/>
            <a:ext cx="11929402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A4BE51-E072-42BB-A594-548A24EC3F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46" y="3115666"/>
            <a:ext cx="2327154" cy="232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68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aanwijzing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verandering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niging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verb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zing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verg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dering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A29A2CE-B655-4AC7-B37F-78A190F7F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28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482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647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aanwijzing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verbeelding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oprichting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aanwijzing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verandering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vergelijking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verdeling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verandering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vereniging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verbetering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uitbreiding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vereniging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verbazing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vergunning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neiging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verbazing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vergadering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wijziging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opleiding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vergadering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03448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193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128</cp:revision>
  <dcterms:created xsi:type="dcterms:W3CDTF">2015-07-16T09:32:42Z</dcterms:created>
  <dcterms:modified xsi:type="dcterms:W3CDTF">2022-07-29T11:43:25Z</dcterms:modified>
</cp:coreProperties>
</file>