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0"/>
  </p:handoutMasterIdLst>
  <p:sldIdLst>
    <p:sldId id="256" r:id="rId2"/>
    <p:sldId id="292" r:id="rId3"/>
    <p:sldId id="257" r:id="rId4"/>
    <p:sldId id="258" r:id="rId5"/>
    <p:sldId id="259" r:id="rId6"/>
    <p:sldId id="260" r:id="rId7"/>
    <p:sldId id="261" r:id="rId8"/>
    <p:sldId id="262" r:id="rId9"/>
    <p:sldId id="310" r:id="rId10"/>
    <p:sldId id="295" r:id="rId11"/>
    <p:sldId id="263" r:id="rId12"/>
    <p:sldId id="302" r:id="rId13"/>
    <p:sldId id="264" r:id="rId14"/>
    <p:sldId id="265" r:id="rId15"/>
    <p:sldId id="266" r:id="rId16"/>
    <p:sldId id="267" r:id="rId17"/>
    <p:sldId id="268" r:id="rId18"/>
    <p:sldId id="311" r:id="rId19"/>
    <p:sldId id="297" r:id="rId20"/>
    <p:sldId id="270" r:id="rId21"/>
    <p:sldId id="288" r:id="rId22"/>
    <p:sldId id="271" r:id="rId23"/>
    <p:sldId id="273" r:id="rId24"/>
    <p:sldId id="274" r:id="rId25"/>
    <p:sldId id="275" r:id="rId26"/>
    <p:sldId id="276" r:id="rId27"/>
    <p:sldId id="312" r:id="rId28"/>
    <p:sldId id="299" r:id="rId29"/>
    <p:sldId id="277" r:id="rId30"/>
    <p:sldId id="303" r:id="rId31"/>
    <p:sldId id="279" r:id="rId32"/>
    <p:sldId id="280" r:id="rId33"/>
    <p:sldId id="281" r:id="rId34"/>
    <p:sldId id="282" r:id="rId35"/>
    <p:sldId id="283" r:id="rId36"/>
    <p:sldId id="313" r:id="rId37"/>
    <p:sldId id="301" r:id="rId38"/>
    <p:sldId id="293" r:id="rId39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971" autoAdjust="0"/>
    <p:restoredTop sz="94660"/>
  </p:normalViewPr>
  <p:slideViewPr>
    <p:cSldViewPr snapToGrid="0">
      <p:cViewPr varScale="1">
        <p:scale>
          <a:sx n="132" d="100"/>
          <a:sy n="132" d="100"/>
        </p:scale>
        <p:origin x="-128" y="-2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45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rge, Anniek ten (136962)" userId="e668d065-6349-4508-add4-53f71d8888d8" providerId="ADAL" clId="{F1865C81-EE0C-FA40-A653-8631BF0F6C8B}"/>
    <pc:docChg chg="addSld delSld">
      <pc:chgData name="Berge, Anniek ten (136962)" userId="e668d065-6349-4508-add4-53f71d8888d8" providerId="ADAL" clId="{F1865C81-EE0C-FA40-A653-8631BF0F6C8B}" dt="2022-07-30T10:36:31.310" v="7" actId="2696"/>
      <pc:docMkLst>
        <pc:docMk/>
      </pc:docMkLst>
      <pc:sldChg chg="del">
        <pc:chgData name="Berge, Anniek ten (136962)" userId="e668d065-6349-4508-add4-53f71d8888d8" providerId="ADAL" clId="{F1865C81-EE0C-FA40-A653-8631BF0F6C8B}" dt="2022-07-30T10:35:56.838" v="1" actId="2696"/>
        <pc:sldMkLst>
          <pc:docMk/>
          <pc:sldMk cId="2011343565" sldId="294"/>
        </pc:sldMkLst>
      </pc:sldChg>
      <pc:sldChg chg="del">
        <pc:chgData name="Berge, Anniek ten (136962)" userId="e668d065-6349-4508-add4-53f71d8888d8" providerId="ADAL" clId="{F1865C81-EE0C-FA40-A653-8631BF0F6C8B}" dt="2022-07-30T10:36:09.429" v="3" actId="2696"/>
        <pc:sldMkLst>
          <pc:docMk/>
          <pc:sldMk cId="2011343565" sldId="296"/>
        </pc:sldMkLst>
      </pc:sldChg>
      <pc:sldChg chg="del">
        <pc:chgData name="Berge, Anniek ten (136962)" userId="e668d065-6349-4508-add4-53f71d8888d8" providerId="ADAL" clId="{F1865C81-EE0C-FA40-A653-8631BF0F6C8B}" dt="2022-07-30T10:36:20.434" v="5" actId="2696"/>
        <pc:sldMkLst>
          <pc:docMk/>
          <pc:sldMk cId="2011343565" sldId="298"/>
        </pc:sldMkLst>
      </pc:sldChg>
      <pc:sldChg chg="del">
        <pc:chgData name="Berge, Anniek ten (136962)" userId="e668d065-6349-4508-add4-53f71d8888d8" providerId="ADAL" clId="{F1865C81-EE0C-FA40-A653-8631BF0F6C8B}" dt="2022-07-30T10:36:31.310" v="7" actId="2696"/>
        <pc:sldMkLst>
          <pc:docMk/>
          <pc:sldMk cId="2011343565" sldId="300"/>
        </pc:sldMkLst>
      </pc:sldChg>
      <pc:sldChg chg="add">
        <pc:chgData name="Berge, Anniek ten (136962)" userId="e668d065-6349-4508-add4-53f71d8888d8" providerId="ADAL" clId="{F1865C81-EE0C-FA40-A653-8631BF0F6C8B}" dt="2022-07-30T10:35:54.594" v="0" actId="22"/>
        <pc:sldMkLst>
          <pc:docMk/>
          <pc:sldMk cId="4176412789" sldId="310"/>
        </pc:sldMkLst>
      </pc:sldChg>
      <pc:sldChg chg="add">
        <pc:chgData name="Berge, Anniek ten (136962)" userId="e668d065-6349-4508-add4-53f71d8888d8" providerId="ADAL" clId="{F1865C81-EE0C-FA40-A653-8631BF0F6C8B}" dt="2022-07-30T10:36:07.847" v="2" actId="22"/>
        <pc:sldMkLst>
          <pc:docMk/>
          <pc:sldMk cId="3039449641" sldId="311"/>
        </pc:sldMkLst>
      </pc:sldChg>
      <pc:sldChg chg="add">
        <pc:chgData name="Berge, Anniek ten (136962)" userId="e668d065-6349-4508-add4-53f71d8888d8" providerId="ADAL" clId="{F1865C81-EE0C-FA40-A653-8631BF0F6C8B}" dt="2022-07-30T10:36:18.769" v="4" actId="22"/>
        <pc:sldMkLst>
          <pc:docMk/>
          <pc:sldMk cId="1127588404" sldId="312"/>
        </pc:sldMkLst>
      </pc:sldChg>
      <pc:sldChg chg="add">
        <pc:chgData name="Berge, Anniek ten (136962)" userId="e668d065-6349-4508-add4-53f71d8888d8" providerId="ADAL" clId="{F1865C81-EE0C-FA40-A653-8631BF0F6C8B}" dt="2022-07-30T10:36:29.686" v="6" actId="22"/>
        <pc:sldMkLst>
          <pc:docMk/>
          <pc:sldMk cId="3440072358" sldId="313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9936AC-7F92-4517-8FC0-0CE8C24A0C2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EB8155-6278-4BFE-AD28-D00F691FB9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78504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4504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916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3372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3128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9048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1020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4442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7825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3710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5039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1371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4057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2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4 dag 1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7529" y="2821100"/>
            <a:ext cx="3780729" cy="356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70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936" y="2355940"/>
            <a:ext cx="4419084" cy="4184780"/>
          </a:xfrm>
          <a:prstGeom prst="rect">
            <a:avLst/>
          </a:prstGeom>
        </p:spPr>
      </p:pic>
      <p:graphicFrame>
        <p:nvGraphicFramePr>
          <p:cNvPr id="8" name="Tabel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2125821"/>
              </p:ext>
            </p:extLst>
          </p:nvPr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bezig</a:t>
                      </a:r>
                    </a:p>
                    <a:p>
                      <a:pPr algn="ctr"/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eigenlijk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vrolijk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machtig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aardig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gevaarlijk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koppig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gewoonlijk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handig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lelijk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lastig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gelukkig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jarig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mogelijk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eerlijk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dodelijk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keurig</a:t>
                      </a:r>
                    </a:p>
                    <a:p>
                      <a:pPr algn="ctr"/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natuurlijk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hartelijk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keurig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263265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1218220"/>
            <a:ext cx="12192000" cy="1325563"/>
          </a:xfrm>
        </p:spPr>
        <p:txBody>
          <a:bodyPr>
            <a:noAutofit/>
          </a:bodyPr>
          <a:lstStyle/>
          <a:p>
            <a:pPr algn="ctr"/>
            <a:r>
              <a:rPr lang="nl-NL" sz="8000" b="1" dirty="0">
                <a:latin typeface="Calibri" panose="020F0502020204030204" pitchFamily="34" charset="0"/>
              </a:rPr>
              <a:t>Bezig en eigenlijkwoorden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929058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Achtervoegsel –</a:t>
            </a:r>
            <a:r>
              <a:rPr lang="nl-NL" sz="3200" dirty="0" err="1"/>
              <a:t>ig</a:t>
            </a:r>
            <a:r>
              <a:rPr lang="nl-NL" sz="3200" dirty="0"/>
              <a:t>: je hoort –</a:t>
            </a:r>
            <a:r>
              <a:rPr lang="nl-NL" sz="3200" dirty="0" err="1"/>
              <a:t>ug</a:t>
            </a:r>
            <a:r>
              <a:rPr lang="nl-NL" sz="3200" dirty="0"/>
              <a:t> maar je schrijft –</a:t>
            </a:r>
            <a:r>
              <a:rPr lang="nl-NL" sz="3200" dirty="0" err="1"/>
              <a:t>ig</a:t>
            </a:r>
            <a:endParaRPr lang="nl-NL" sz="3200" dirty="0"/>
          </a:p>
        </p:txBody>
      </p:sp>
      <p:pic>
        <p:nvPicPr>
          <p:cNvPr id="4" name="Afbeelding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9221" y="3300884"/>
            <a:ext cx="7233557" cy="204760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489901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bezig</a:t>
            </a: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79570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aardig</a:t>
            </a:r>
          </a:p>
        </p:txBody>
      </p:sp>
    </p:spTree>
    <p:extLst>
      <p:ext uri="{BB962C8B-B14F-4D97-AF65-F5344CB8AC3E}">
        <p14:creationId xmlns:p14="http://schemas.microsoft.com/office/powerpoint/2010/main" val="2401139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handig</a:t>
            </a:r>
          </a:p>
        </p:txBody>
      </p:sp>
    </p:spTree>
    <p:extLst>
      <p:ext uri="{BB962C8B-B14F-4D97-AF65-F5344CB8AC3E}">
        <p14:creationId xmlns:p14="http://schemas.microsoft.com/office/powerpoint/2010/main" val="18460818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jarig</a:t>
            </a:r>
            <a:endParaRPr lang="nl-NL" sz="9600" b="1" u="sn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68034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k</a:t>
            </a:r>
            <a:r>
              <a:rPr lang="nl-NL" sz="9600" b="1" dirty="0">
                <a:solidFill>
                  <a:srgbClr val="FF0000"/>
                </a:solidFill>
              </a:rPr>
              <a:t>eu</a:t>
            </a:r>
            <a:r>
              <a:rPr lang="nl-NL" sz="9600" b="1" dirty="0"/>
              <a:t>rig</a:t>
            </a:r>
          </a:p>
        </p:txBody>
      </p:sp>
    </p:spTree>
    <p:extLst>
      <p:ext uri="{BB962C8B-B14F-4D97-AF65-F5344CB8AC3E}">
        <p14:creationId xmlns:p14="http://schemas.microsoft.com/office/powerpoint/2010/main" val="12145436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4127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271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2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4 dag 2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9523" y="1122363"/>
            <a:ext cx="5531157" cy="5437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733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1218220"/>
            <a:ext cx="12192000" cy="1325563"/>
          </a:xfrm>
        </p:spPr>
        <p:txBody>
          <a:bodyPr>
            <a:noAutofit/>
          </a:bodyPr>
          <a:lstStyle/>
          <a:p>
            <a:pPr algn="ctr"/>
            <a:r>
              <a:rPr lang="nl-NL" sz="8000" b="1" dirty="0">
                <a:latin typeface="Calibri" panose="020F0502020204030204" pitchFamily="34" charset="0"/>
              </a:rPr>
              <a:t>Bezig en eigenlijkwoorden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929058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Achtervoegsel –lijk: je hoort –luk maar je schrijft –lijk</a:t>
            </a:r>
          </a:p>
        </p:txBody>
      </p:sp>
      <p:pic>
        <p:nvPicPr>
          <p:cNvPr id="5" name="Afbeelding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8215" y="3458610"/>
            <a:ext cx="7015570" cy="192078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477460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>
                <a:solidFill>
                  <a:srgbClr val="FF0000"/>
                </a:solidFill>
              </a:rPr>
              <a:t>ei</a:t>
            </a:r>
            <a:r>
              <a:rPr lang="nl-NL" sz="9600" b="1" dirty="0"/>
              <a:t>genl</a:t>
            </a:r>
            <a:r>
              <a:rPr lang="nl-NL" sz="9600" b="1" dirty="0">
                <a:solidFill>
                  <a:srgbClr val="000000"/>
                </a:solidFill>
              </a:rPr>
              <a:t>ij</a:t>
            </a:r>
            <a:r>
              <a:rPr lang="nl-NL" sz="9600" b="1" dirty="0"/>
              <a:t>k</a:t>
            </a:r>
          </a:p>
        </p:txBody>
      </p:sp>
    </p:spTree>
    <p:extLst>
      <p:ext uri="{BB962C8B-B14F-4D97-AF65-F5344CB8AC3E}">
        <p14:creationId xmlns:p14="http://schemas.microsoft.com/office/powerpoint/2010/main" val="37997607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gevaar</a:t>
            </a:r>
            <a:r>
              <a:rPr lang="nl-NL" sz="9600" b="1" dirty="0">
                <a:solidFill>
                  <a:srgbClr val="000000"/>
                </a:solidFill>
              </a:rPr>
              <a:t>lij</a:t>
            </a:r>
            <a:r>
              <a:rPr lang="nl-NL" sz="9600" b="1" dirty="0"/>
              <a:t>k</a:t>
            </a:r>
          </a:p>
        </p:txBody>
      </p:sp>
    </p:spTree>
    <p:extLst>
      <p:ext uri="{BB962C8B-B14F-4D97-AF65-F5344CB8AC3E}">
        <p14:creationId xmlns:p14="http://schemas.microsoft.com/office/powerpoint/2010/main" val="14281965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l</a:t>
            </a:r>
            <a:r>
              <a:rPr lang="nl-NL" sz="9600" b="1" dirty="0">
                <a:solidFill>
                  <a:srgbClr val="FF0000"/>
                </a:solidFill>
              </a:rPr>
              <a:t>e</a:t>
            </a:r>
            <a:r>
              <a:rPr lang="nl-NL" sz="9600" b="1" dirty="0"/>
              <a:t>l</a:t>
            </a:r>
            <a:r>
              <a:rPr lang="nl-NL" sz="9600" b="1" dirty="0">
                <a:solidFill>
                  <a:srgbClr val="000000"/>
                </a:solidFill>
              </a:rPr>
              <a:t>ij</a:t>
            </a:r>
            <a:r>
              <a:rPr lang="nl-NL" sz="9600" b="1" dirty="0"/>
              <a:t>k</a:t>
            </a:r>
          </a:p>
        </p:txBody>
      </p:sp>
    </p:spTree>
    <p:extLst>
      <p:ext uri="{BB962C8B-B14F-4D97-AF65-F5344CB8AC3E}">
        <p14:creationId xmlns:p14="http://schemas.microsoft.com/office/powerpoint/2010/main" val="8934992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mogel</a:t>
            </a:r>
            <a:r>
              <a:rPr lang="nl-NL" sz="9600" b="1" dirty="0">
                <a:solidFill>
                  <a:srgbClr val="FF0000"/>
                </a:solidFill>
              </a:rPr>
              <a:t>ij</a:t>
            </a:r>
            <a:r>
              <a:rPr lang="nl-NL" sz="9600" b="1" dirty="0"/>
              <a:t>k</a:t>
            </a:r>
          </a:p>
        </p:txBody>
      </p:sp>
    </p:spTree>
    <p:extLst>
      <p:ext uri="{BB962C8B-B14F-4D97-AF65-F5344CB8AC3E}">
        <p14:creationId xmlns:p14="http://schemas.microsoft.com/office/powerpoint/2010/main" val="7875309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nat</a:t>
            </a:r>
            <a:r>
              <a:rPr lang="nl-NL" sz="9600" b="1" u="sng" dirty="0"/>
              <a:t>uu</a:t>
            </a:r>
            <a:r>
              <a:rPr lang="nl-NL" sz="9600" b="1" dirty="0"/>
              <a:t>rl</a:t>
            </a:r>
            <a:r>
              <a:rPr lang="nl-NL" sz="9600" b="1" dirty="0">
                <a:solidFill>
                  <a:srgbClr val="FF0000"/>
                </a:solidFill>
              </a:rPr>
              <a:t>ij</a:t>
            </a:r>
            <a:r>
              <a:rPr lang="nl-NL" sz="9600" b="1" dirty="0"/>
              <a:t>k</a:t>
            </a:r>
          </a:p>
        </p:txBody>
      </p:sp>
    </p:spTree>
    <p:extLst>
      <p:ext uri="{BB962C8B-B14F-4D97-AF65-F5344CB8AC3E}">
        <p14:creationId xmlns:p14="http://schemas.microsoft.com/office/powerpoint/2010/main" val="6721631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94496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271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2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4 dag 3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953" y="3066169"/>
            <a:ext cx="3560044" cy="3354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7505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968048"/>
            <a:ext cx="12192000" cy="1325563"/>
          </a:xfrm>
        </p:spPr>
        <p:txBody>
          <a:bodyPr>
            <a:noAutofit/>
          </a:bodyPr>
          <a:lstStyle/>
          <a:p>
            <a:pPr algn="ctr"/>
            <a:r>
              <a:rPr lang="nl-NL" sz="8000" b="1" dirty="0">
                <a:latin typeface="Calibri" panose="020F0502020204030204" pitchFamily="34" charset="0"/>
              </a:rPr>
              <a:t>Bezig en eigenlijkwoorden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66926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Achtervoegsel –</a:t>
            </a:r>
            <a:r>
              <a:rPr lang="nl-NL" sz="3200" dirty="0" err="1"/>
              <a:t>ig</a:t>
            </a:r>
            <a:r>
              <a:rPr lang="nl-NL" sz="3200" dirty="0"/>
              <a:t>: je hoort –</a:t>
            </a:r>
            <a:r>
              <a:rPr lang="nl-NL" sz="3200" dirty="0" err="1"/>
              <a:t>ug</a:t>
            </a:r>
            <a:r>
              <a:rPr lang="nl-NL" sz="3200" dirty="0"/>
              <a:t> maar je schrijft –</a:t>
            </a:r>
            <a:r>
              <a:rPr lang="nl-NL" sz="3200" dirty="0" err="1"/>
              <a:t>ig</a:t>
            </a:r>
            <a:endParaRPr lang="nl-NL" sz="3200" dirty="0"/>
          </a:p>
          <a:p>
            <a:pPr marL="0" indent="0" algn="ctr">
              <a:buNone/>
            </a:pPr>
            <a:r>
              <a:rPr lang="nl-NL" sz="3200" dirty="0"/>
              <a:t>Achtervoegsel –lijk: je hoort –luk maar je schrijft –lijk.</a:t>
            </a:r>
          </a:p>
        </p:txBody>
      </p:sp>
      <p:pic>
        <p:nvPicPr>
          <p:cNvPr id="4" name="Afbeelding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9707" y="3420621"/>
            <a:ext cx="6093279" cy="1214653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Afbeelding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9706" y="4838286"/>
            <a:ext cx="6093279" cy="12400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169837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vrolijk</a:t>
            </a:r>
          </a:p>
        </p:txBody>
      </p:sp>
    </p:spTree>
    <p:extLst>
      <p:ext uri="{BB962C8B-B14F-4D97-AF65-F5344CB8AC3E}">
        <p14:creationId xmlns:p14="http://schemas.microsoft.com/office/powerpoint/2010/main" val="20783397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ko</a:t>
            </a:r>
            <a:r>
              <a:rPr lang="nl-NL" sz="9600" b="1" dirty="0">
                <a:solidFill>
                  <a:srgbClr val="FF0000"/>
                </a:solidFill>
              </a:rPr>
              <a:t>pp</a:t>
            </a:r>
            <a:r>
              <a:rPr lang="nl-NL" sz="9600" b="1" dirty="0"/>
              <a:t>ig</a:t>
            </a:r>
          </a:p>
        </p:txBody>
      </p:sp>
    </p:spTree>
    <p:extLst>
      <p:ext uri="{BB962C8B-B14F-4D97-AF65-F5344CB8AC3E}">
        <p14:creationId xmlns:p14="http://schemas.microsoft.com/office/powerpoint/2010/main" val="8075466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lastig</a:t>
            </a:r>
          </a:p>
        </p:txBody>
      </p:sp>
    </p:spTree>
    <p:extLst>
      <p:ext uri="{BB962C8B-B14F-4D97-AF65-F5344CB8AC3E}">
        <p14:creationId xmlns:p14="http://schemas.microsoft.com/office/powerpoint/2010/main" val="28713598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u="sng" dirty="0"/>
              <a:t>ee</a:t>
            </a:r>
            <a:r>
              <a:rPr lang="nl-NL" sz="9600" b="1" dirty="0"/>
              <a:t>rl</a:t>
            </a:r>
            <a:r>
              <a:rPr lang="nl-NL" sz="9600" b="1" dirty="0">
                <a:solidFill>
                  <a:srgbClr val="FF0000"/>
                </a:solidFill>
              </a:rPr>
              <a:t>ij</a:t>
            </a:r>
            <a:r>
              <a:rPr lang="nl-NL" sz="9600" b="1" dirty="0"/>
              <a:t>k</a:t>
            </a:r>
          </a:p>
        </p:txBody>
      </p:sp>
    </p:spTree>
    <p:extLst>
      <p:ext uri="{BB962C8B-B14F-4D97-AF65-F5344CB8AC3E}">
        <p14:creationId xmlns:p14="http://schemas.microsoft.com/office/powerpoint/2010/main" val="29731738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hartel</a:t>
            </a:r>
            <a:r>
              <a:rPr lang="nl-NL" sz="9600" b="1" dirty="0">
                <a:solidFill>
                  <a:srgbClr val="FF0000"/>
                </a:solidFill>
              </a:rPr>
              <a:t>ij</a:t>
            </a:r>
            <a:r>
              <a:rPr lang="nl-NL" sz="9600" b="1" dirty="0"/>
              <a:t>k</a:t>
            </a:r>
          </a:p>
        </p:txBody>
      </p:sp>
    </p:spTree>
    <p:extLst>
      <p:ext uri="{BB962C8B-B14F-4D97-AF65-F5344CB8AC3E}">
        <p14:creationId xmlns:p14="http://schemas.microsoft.com/office/powerpoint/2010/main" val="35964321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758840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2715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2 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4 dag 4</a:t>
            </a:r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6112" y="3351751"/>
            <a:ext cx="2122006" cy="3036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1639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968048"/>
            <a:ext cx="12192000" cy="1325563"/>
          </a:xfrm>
        </p:spPr>
        <p:txBody>
          <a:bodyPr>
            <a:noAutofit/>
          </a:bodyPr>
          <a:lstStyle/>
          <a:p>
            <a:pPr algn="ctr"/>
            <a:r>
              <a:rPr lang="nl-NL" sz="8000" b="1" dirty="0">
                <a:latin typeface="Calibri" panose="020F0502020204030204" pitchFamily="34" charset="0"/>
              </a:rPr>
              <a:t>Bezig en eigenlijkwoorden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66926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Achtervoegsel –</a:t>
            </a:r>
            <a:r>
              <a:rPr lang="nl-NL" sz="3200" dirty="0" err="1"/>
              <a:t>ig</a:t>
            </a:r>
            <a:r>
              <a:rPr lang="nl-NL" sz="3200" dirty="0"/>
              <a:t>: je hoort –</a:t>
            </a:r>
            <a:r>
              <a:rPr lang="nl-NL" sz="3200" dirty="0" err="1"/>
              <a:t>ug</a:t>
            </a:r>
            <a:r>
              <a:rPr lang="nl-NL" sz="3200" dirty="0"/>
              <a:t> maar je schrijft –</a:t>
            </a:r>
            <a:r>
              <a:rPr lang="nl-NL" sz="3200" dirty="0" err="1"/>
              <a:t>ig</a:t>
            </a:r>
            <a:endParaRPr lang="nl-NL" sz="3200" dirty="0"/>
          </a:p>
          <a:p>
            <a:pPr marL="0" indent="0" algn="ctr">
              <a:buNone/>
            </a:pPr>
            <a:r>
              <a:rPr lang="nl-NL" sz="3200" dirty="0"/>
              <a:t>Achtervoegsel –lijk: je hoort –luk maar je schrijft –lijk.</a:t>
            </a:r>
          </a:p>
        </p:txBody>
      </p:sp>
      <p:pic>
        <p:nvPicPr>
          <p:cNvPr id="4" name="Afbeelding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9707" y="3420621"/>
            <a:ext cx="6093279" cy="1214653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Afbeelding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9706" y="4838286"/>
            <a:ext cx="6093279" cy="12400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5898082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ma</a:t>
            </a:r>
            <a:r>
              <a:rPr lang="nl-NL" sz="9600" b="1" dirty="0">
                <a:solidFill>
                  <a:srgbClr val="FF0000"/>
                </a:solidFill>
              </a:rPr>
              <a:t>cht</a:t>
            </a:r>
            <a:r>
              <a:rPr lang="nl-NL" sz="9600" b="1" dirty="0"/>
              <a:t>ig</a:t>
            </a:r>
          </a:p>
        </p:txBody>
      </p:sp>
    </p:spTree>
    <p:extLst>
      <p:ext uri="{BB962C8B-B14F-4D97-AF65-F5344CB8AC3E}">
        <p14:creationId xmlns:p14="http://schemas.microsoft.com/office/powerpoint/2010/main" val="6096372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gew</a:t>
            </a:r>
            <a:r>
              <a:rPr lang="nl-NL" sz="9600" b="1" u="sng" dirty="0"/>
              <a:t>oo</a:t>
            </a:r>
            <a:r>
              <a:rPr lang="nl-NL" sz="9600" b="1" dirty="0"/>
              <a:t>nl</a:t>
            </a:r>
            <a:r>
              <a:rPr lang="nl-NL" sz="9600" b="1" dirty="0">
                <a:solidFill>
                  <a:srgbClr val="000000"/>
                </a:solidFill>
              </a:rPr>
              <a:t>ij</a:t>
            </a:r>
            <a:r>
              <a:rPr lang="nl-NL" sz="9600" b="1" dirty="0"/>
              <a:t>k</a:t>
            </a:r>
          </a:p>
        </p:txBody>
      </p:sp>
    </p:spTree>
    <p:extLst>
      <p:ext uri="{BB962C8B-B14F-4D97-AF65-F5344CB8AC3E}">
        <p14:creationId xmlns:p14="http://schemas.microsoft.com/office/powerpoint/2010/main" val="22365336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gelu</a:t>
            </a:r>
            <a:r>
              <a:rPr lang="nl-NL" sz="9600" b="1" dirty="0">
                <a:solidFill>
                  <a:srgbClr val="FF0000"/>
                </a:solidFill>
              </a:rPr>
              <a:t>kk</a:t>
            </a:r>
            <a:r>
              <a:rPr lang="nl-NL" sz="9600" b="1" dirty="0"/>
              <a:t>ig</a:t>
            </a:r>
          </a:p>
        </p:txBody>
      </p:sp>
    </p:spTree>
    <p:extLst>
      <p:ext uri="{BB962C8B-B14F-4D97-AF65-F5344CB8AC3E}">
        <p14:creationId xmlns:p14="http://schemas.microsoft.com/office/powerpoint/2010/main" val="7048307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dodel</a:t>
            </a:r>
            <a:r>
              <a:rPr lang="nl-NL" sz="9600" b="1" dirty="0">
                <a:solidFill>
                  <a:srgbClr val="000000"/>
                </a:solidFill>
              </a:rPr>
              <a:t>ij</a:t>
            </a:r>
            <a:r>
              <a:rPr lang="nl-NL" sz="9600" b="1" dirty="0"/>
              <a:t>k</a:t>
            </a:r>
          </a:p>
        </p:txBody>
      </p:sp>
    </p:spTree>
    <p:extLst>
      <p:ext uri="{BB962C8B-B14F-4D97-AF65-F5344CB8AC3E}">
        <p14:creationId xmlns:p14="http://schemas.microsoft.com/office/powerpoint/2010/main" val="5211182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k</a:t>
            </a:r>
            <a:r>
              <a:rPr lang="nl-NL" sz="9600" b="1" dirty="0">
                <a:solidFill>
                  <a:srgbClr val="FF0000"/>
                </a:solidFill>
              </a:rPr>
              <a:t>eu</a:t>
            </a:r>
            <a:r>
              <a:rPr lang="nl-NL" sz="9600" b="1" dirty="0"/>
              <a:t>rig</a:t>
            </a:r>
          </a:p>
        </p:txBody>
      </p:sp>
    </p:spTree>
    <p:extLst>
      <p:ext uri="{BB962C8B-B14F-4D97-AF65-F5344CB8AC3E}">
        <p14:creationId xmlns:p14="http://schemas.microsoft.com/office/powerpoint/2010/main" val="31805786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007235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2715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936" y="2355940"/>
            <a:ext cx="4419084" cy="4184780"/>
          </a:xfrm>
          <a:prstGeom prst="rect">
            <a:avLst/>
          </a:prstGeom>
        </p:spPr>
      </p:pic>
      <p:graphicFrame>
        <p:nvGraphicFramePr>
          <p:cNvPr id="8" name="Tabel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4914047"/>
              </p:ext>
            </p:extLst>
          </p:nvPr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bezig</a:t>
                      </a:r>
                    </a:p>
                    <a:p>
                      <a:pPr algn="ctr"/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eigenlijk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vrolijk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machtig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aardig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gevaarlijk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koppig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gewoonlijk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handig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lelijk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lastig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gelukkig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jarig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mogelijk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eerlijk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dodelijk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keurig</a:t>
                      </a:r>
                    </a:p>
                    <a:p>
                      <a:pPr algn="ctr"/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natuurlijk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hartelijk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keurig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0657652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92</TotalTime>
  <Words>192</Words>
  <Application>Microsoft Office PowerPoint</Application>
  <PresentationFormat>Breedbeeld</PresentationFormat>
  <Paragraphs>170</Paragraphs>
  <Slides>38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38</vt:i4>
      </vt:variant>
    </vt:vector>
  </HeadingPairs>
  <TitlesOfParts>
    <vt:vector size="39" baseType="lpstr">
      <vt:lpstr>Kantoorthema</vt:lpstr>
      <vt:lpstr>PowerPoint-presentatie</vt:lpstr>
      <vt:lpstr>PowerPoint-presentatie</vt:lpstr>
      <vt:lpstr>Bezig en eigenlijkwoorden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Bezig en eigenlijkwoorden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Bezig en eigenlijkwoorden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Bezig en eigenlijkwoorden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Sophie Kroezen</dc:creator>
  <cp:lastModifiedBy>Berge, Anniek ten (136962)</cp:lastModifiedBy>
  <cp:revision>29</cp:revision>
  <dcterms:created xsi:type="dcterms:W3CDTF">2015-07-16T09:32:42Z</dcterms:created>
  <dcterms:modified xsi:type="dcterms:W3CDTF">2022-07-30T10:36:36Z</dcterms:modified>
</cp:coreProperties>
</file>