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4" r:id="rId3"/>
    <p:sldId id="257" r:id="rId4"/>
    <p:sldId id="258" r:id="rId5"/>
    <p:sldId id="259" r:id="rId6"/>
    <p:sldId id="260" r:id="rId7"/>
    <p:sldId id="261" r:id="rId8"/>
    <p:sldId id="262" r:id="rId9"/>
    <p:sldId id="308" r:id="rId10"/>
    <p:sldId id="287" r:id="rId11"/>
    <p:sldId id="263" r:id="rId12"/>
    <p:sldId id="269" r:id="rId13"/>
    <p:sldId id="264" r:id="rId14"/>
    <p:sldId id="265" r:id="rId15"/>
    <p:sldId id="266" r:id="rId16"/>
    <p:sldId id="267" r:id="rId17"/>
    <p:sldId id="268" r:id="rId18"/>
    <p:sldId id="309" r:id="rId19"/>
    <p:sldId id="289" r:id="rId20"/>
    <p:sldId id="270" r:id="rId21"/>
    <p:sldId id="272" r:id="rId22"/>
    <p:sldId id="271" r:id="rId23"/>
    <p:sldId id="273" r:id="rId24"/>
    <p:sldId id="274" r:id="rId25"/>
    <p:sldId id="275" r:id="rId26"/>
    <p:sldId id="276" r:id="rId27"/>
    <p:sldId id="310" r:id="rId28"/>
    <p:sldId id="312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311" r:id="rId37"/>
    <p:sldId id="291" r:id="rId38"/>
    <p:sldId id="29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02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12" y="-18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3CAF5B9B-1686-2D4A-81CD-CFA1D406F545}"/>
    <pc:docChg chg="addSld delSld">
      <pc:chgData name="Berge, Anniek ten (136962)" userId="e668d065-6349-4508-add4-53f71d8888d8" providerId="ADAL" clId="{3CAF5B9B-1686-2D4A-81CD-CFA1D406F545}" dt="2022-07-27T16:49:58.124" v="9" actId="22"/>
      <pc:docMkLst>
        <pc:docMk/>
      </pc:docMkLst>
      <pc:sldChg chg="del">
        <pc:chgData name="Berge, Anniek ten (136962)" userId="e668d065-6349-4508-add4-53f71d8888d8" providerId="ADAL" clId="{3CAF5B9B-1686-2D4A-81CD-CFA1D406F545}" dt="2022-07-27T16:48:42.997" v="3" actId="2696"/>
        <pc:sldMkLst>
          <pc:docMk/>
          <pc:sldMk cId="2100899291" sldId="286"/>
        </pc:sldMkLst>
      </pc:sldChg>
      <pc:sldChg chg="del">
        <pc:chgData name="Berge, Anniek ten (136962)" userId="e668d065-6349-4508-add4-53f71d8888d8" providerId="ADAL" clId="{3CAF5B9B-1686-2D4A-81CD-CFA1D406F545}" dt="2022-07-27T16:49:08.186" v="5" actId="2696"/>
        <pc:sldMkLst>
          <pc:docMk/>
          <pc:sldMk cId="2100899291" sldId="288"/>
        </pc:sldMkLst>
      </pc:sldChg>
      <pc:sldChg chg="del">
        <pc:chgData name="Berge, Anniek ten (136962)" userId="e668d065-6349-4508-add4-53f71d8888d8" providerId="ADAL" clId="{3CAF5B9B-1686-2D4A-81CD-CFA1D406F545}" dt="2022-07-27T16:49:53.653" v="8" actId="2696"/>
        <pc:sldMkLst>
          <pc:docMk/>
          <pc:sldMk cId="2100899291" sldId="290"/>
        </pc:sldMkLst>
      </pc:sldChg>
      <pc:sldChg chg="add del">
        <pc:chgData name="Berge, Anniek ten (136962)" userId="e668d065-6349-4508-add4-53f71d8888d8" providerId="ADAL" clId="{3CAF5B9B-1686-2D4A-81CD-CFA1D406F545}" dt="2022-07-27T16:48:09.878" v="1" actId="2696"/>
        <pc:sldMkLst>
          <pc:docMk/>
          <pc:sldMk cId="4058872645" sldId="294"/>
        </pc:sldMkLst>
      </pc:sldChg>
      <pc:sldChg chg="add">
        <pc:chgData name="Berge, Anniek ten (136962)" userId="e668d065-6349-4508-add4-53f71d8888d8" providerId="ADAL" clId="{3CAF5B9B-1686-2D4A-81CD-CFA1D406F545}" dt="2022-07-27T16:48:40.437" v="2" actId="22"/>
        <pc:sldMkLst>
          <pc:docMk/>
          <pc:sldMk cId="4225324515" sldId="308"/>
        </pc:sldMkLst>
      </pc:sldChg>
      <pc:sldChg chg="add">
        <pc:chgData name="Berge, Anniek ten (136962)" userId="e668d065-6349-4508-add4-53f71d8888d8" providerId="ADAL" clId="{3CAF5B9B-1686-2D4A-81CD-CFA1D406F545}" dt="2022-07-27T16:49:04.874" v="4" actId="22"/>
        <pc:sldMkLst>
          <pc:docMk/>
          <pc:sldMk cId="2153899949" sldId="309"/>
        </pc:sldMkLst>
      </pc:sldChg>
      <pc:sldChg chg="add">
        <pc:chgData name="Berge, Anniek ten (136962)" userId="e668d065-6349-4508-add4-53f71d8888d8" providerId="ADAL" clId="{3CAF5B9B-1686-2D4A-81CD-CFA1D406F545}" dt="2022-07-27T16:49:45.853" v="6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3CAF5B9B-1686-2D4A-81CD-CFA1D406F545}" dt="2022-07-27T16:49:51.608" v="7" actId="22"/>
        <pc:sldMkLst>
          <pc:docMk/>
          <pc:sldMk cId="2779636203" sldId="311"/>
        </pc:sldMkLst>
      </pc:sldChg>
      <pc:sldChg chg="add">
        <pc:chgData name="Berge, Anniek ten (136962)" userId="e668d065-6349-4508-add4-53f71d8888d8" providerId="ADAL" clId="{3CAF5B9B-1686-2D4A-81CD-CFA1D406F545}" dt="2022-07-27T16:49:58.124" v="9" actId="22"/>
        <pc:sldMkLst>
          <pc:docMk/>
          <pc:sldMk cId="796961277" sldId="31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9" y="2821100"/>
            <a:ext cx="3780729" cy="35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01029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zalm</a:t>
                      </a:r>
                      <a:r>
                        <a:rPr lang="nl-NL" sz="1800" baseline="0" dirty="0"/>
                        <a:t> 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dorp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kerkklok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merk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werkblok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film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verf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filmster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pretpark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werp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feestjurk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576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50232" y="1082555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alm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kalm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ilm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walm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helm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24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81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3" y="1122363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50232" y="1082555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dorp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worp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erf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slur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kor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99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81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50232" y="1082555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</p:spTree>
    <p:extLst>
      <p:ext uri="{BB962C8B-B14F-4D97-AF65-F5344CB8AC3E}">
        <p14:creationId xmlns:p14="http://schemas.microsoft.com/office/powerpoint/2010/main" val="3720504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w</a:t>
            </a:r>
            <a:r>
              <a:rPr lang="nl-NL" sz="9600" b="1" dirty="0"/>
              <a:t>erk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merk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hurk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snurk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w</a:t>
            </a:r>
            <a:r>
              <a:rPr lang="nl-NL" sz="9600" b="1" dirty="0"/>
              <a:t>erp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61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4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12" y="3351751"/>
            <a:ext cx="2122006" cy="30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2555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46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ker</a:t>
            </a:r>
            <a:r>
              <a:rPr lang="nl-NL" sz="9600" b="1" dirty="0">
                <a:solidFill>
                  <a:srgbClr val="FF0000"/>
                </a:solidFill>
              </a:rPr>
              <a:t>kk</a:t>
            </a:r>
            <a:r>
              <a:rPr lang="nl-NL" sz="9600" b="1" dirty="0"/>
              <a:t>lok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werkblok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ilmster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pretpark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u="sng" dirty="0"/>
              <a:t>ee</a:t>
            </a:r>
            <a:r>
              <a:rPr lang="nl-NL" sz="9600" b="1" dirty="0"/>
              <a:t>stjurk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362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815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22869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zalm</a:t>
                      </a:r>
                      <a:r>
                        <a:rPr lang="nl-NL" sz="1800" baseline="0" dirty="0"/>
                        <a:t> 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dorp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kerkklok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merk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werkblok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film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verf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filmster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pretpark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werp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feestjurk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25652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201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28</cp:revision>
  <dcterms:created xsi:type="dcterms:W3CDTF">2015-07-16T09:32:42Z</dcterms:created>
  <dcterms:modified xsi:type="dcterms:W3CDTF">2022-07-27T16:50:08Z</dcterms:modified>
</cp:coreProperties>
</file>