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294" r:id="rId3"/>
    <p:sldId id="304" r:id="rId4"/>
    <p:sldId id="258" r:id="rId5"/>
    <p:sldId id="259" r:id="rId6"/>
    <p:sldId id="260" r:id="rId7"/>
    <p:sldId id="261" r:id="rId8"/>
    <p:sldId id="262" r:id="rId9"/>
    <p:sldId id="296" r:id="rId10"/>
    <p:sldId id="297" r:id="rId11"/>
    <p:sldId id="263" r:id="rId12"/>
    <p:sldId id="305" r:id="rId13"/>
    <p:sldId id="264" r:id="rId14"/>
    <p:sldId id="265" r:id="rId15"/>
    <p:sldId id="266" r:id="rId16"/>
    <p:sldId id="267" r:id="rId17"/>
    <p:sldId id="268" r:id="rId18"/>
    <p:sldId id="298" r:id="rId19"/>
    <p:sldId id="299" r:id="rId20"/>
    <p:sldId id="270" r:id="rId21"/>
    <p:sldId id="306" r:id="rId22"/>
    <p:sldId id="271" r:id="rId23"/>
    <p:sldId id="273" r:id="rId24"/>
    <p:sldId id="274" r:id="rId25"/>
    <p:sldId id="275" r:id="rId26"/>
    <p:sldId id="276" r:id="rId27"/>
    <p:sldId id="300" r:id="rId28"/>
    <p:sldId id="301" r:id="rId29"/>
    <p:sldId id="277" r:id="rId30"/>
    <p:sldId id="307" r:id="rId31"/>
    <p:sldId id="279" r:id="rId32"/>
    <p:sldId id="280" r:id="rId33"/>
    <p:sldId id="281" r:id="rId34"/>
    <p:sldId id="282" r:id="rId35"/>
    <p:sldId id="283" r:id="rId36"/>
    <p:sldId id="302" r:id="rId37"/>
    <p:sldId id="303" r:id="rId38"/>
    <p:sldId id="295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" y="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936AC-7F92-4517-8FC0-0CE8C24A0C2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B8155-6278-4BFE-AD28-D00F691FB9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85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50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1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1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0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0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44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371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0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37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F700-3D2C-4175-8CFC-10BE8974CEE6}" type="datetimeFigureOut">
              <a:rPr lang="nl-NL" smtClean="0"/>
              <a:t>28-7-2022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DA06-F795-4393-927A-EE1FC8049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4 dag 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529" y="2821100"/>
            <a:ext cx="3780729" cy="35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167131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kinderlijk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aanwezig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ongeduldig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gunstig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landelijk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menselijk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schadelijk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toevallig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gevoelig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onschuldig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gezellig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belachelijk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kwalijk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begrijpelijk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huwelijk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nuttig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ernstig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/>
                    </a:p>
                    <a:p>
                      <a:pPr algn="ctr"/>
                      <a:r>
                        <a:rPr lang="nl-NL"/>
                        <a:t>uiterlijk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vrijgevig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maandelijks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2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397621"/>
            <a:ext cx="10515600" cy="1325563"/>
          </a:xfrm>
        </p:spPr>
        <p:txBody>
          <a:bodyPr>
            <a:noAutofit/>
          </a:bodyPr>
          <a:lstStyle/>
          <a:p>
            <a:pPr algn="ctr">
              <a:lnSpc>
                <a:spcPts val="7160"/>
              </a:lnSpc>
            </a:pPr>
            <a:r>
              <a:rPr lang="nl-NL" sz="8000" b="1" dirty="0">
                <a:latin typeface="Calibri" panose="020F0502020204030204" pitchFamily="34" charset="0"/>
              </a:rPr>
              <a:t>Bezig en eigenlijk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4820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“Achtervoegsel: -</a:t>
            </a:r>
            <a:r>
              <a:rPr lang="nl-NL" sz="3200" dirty="0" err="1"/>
              <a:t>ig</a:t>
            </a:r>
            <a:r>
              <a:rPr lang="nl-NL" sz="3200" dirty="0"/>
              <a:t> je hoort -</a:t>
            </a:r>
            <a:r>
              <a:rPr lang="nl-NL" sz="3200" dirty="0" err="1"/>
              <a:t>ug</a:t>
            </a:r>
            <a:r>
              <a:rPr lang="nl-NL" sz="3200" dirty="0"/>
              <a:t>, maar je schrijft -</a:t>
            </a:r>
            <a:r>
              <a:rPr lang="nl-NL" sz="3200" dirty="0" err="1"/>
              <a:t>ig</a:t>
            </a:r>
            <a:r>
              <a:rPr lang="nl-NL" sz="3200" dirty="0"/>
              <a:t>.”</a:t>
            </a:r>
          </a:p>
          <a:p>
            <a:pPr marL="0" indent="0" algn="ctr">
              <a:buNone/>
            </a:pPr>
            <a:r>
              <a:rPr lang="nl-NL" sz="3200" dirty="0"/>
              <a:t>“Achtervoegsel: -lijk je hoort -luk, maar je schrijft -lijk.”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3" name="Afbeelding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678" y="4036039"/>
            <a:ext cx="2570707" cy="257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582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kinderlijk</a:t>
            </a:r>
          </a:p>
          <a:p>
            <a:pPr marL="0" indent="0" algn="ctr">
              <a:buNone/>
            </a:pPr>
            <a:endParaRPr lang="nl-NL" sz="9600" b="1" dirty="0"/>
          </a:p>
        </p:txBody>
      </p:sp>
    </p:spTree>
    <p:extLst>
      <p:ext uri="{BB962C8B-B14F-4D97-AF65-F5344CB8AC3E}">
        <p14:creationId xmlns:p14="http://schemas.microsoft.com/office/powerpoint/2010/main" val="247957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landel</a:t>
            </a:r>
            <a:r>
              <a:rPr lang="nl-NL" sz="9600" b="1" dirty="0">
                <a:solidFill>
                  <a:srgbClr val="000000"/>
                </a:solidFill>
              </a:rPr>
              <a:t>ij</a:t>
            </a:r>
            <a:r>
              <a:rPr lang="nl-NL" sz="9600" b="1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240113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gev</a:t>
            </a:r>
            <a:r>
              <a:rPr lang="nl-NL" sz="9600" b="1" dirty="0">
                <a:solidFill>
                  <a:srgbClr val="000000"/>
                </a:solidFill>
              </a:rPr>
              <a:t>oe</a:t>
            </a:r>
            <a:r>
              <a:rPr lang="nl-NL" sz="9600" b="1" dirty="0"/>
              <a:t>lig</a:t>
            </a:r>
          </a:p>
        </p:txBody>
      </p:sp>
    </p:spTree>
    <p:extLst>
      <p:ext uri="{BB962C8B-B14F-4D97-AF65-F5344CB8AC3E}">
        <p14:creationId xmlns:p14="http://schemas.microsoft.com/office/powerpoint/2010/main" val="184608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kwal</a:t>
            </a:r>
            <a:r>
              <a:rPr lang="nl-NL" sz="9600" b="1" dirty="0">
                <a:solidFill>
                  <a:srgbClr val="000000"/>
                </a:solidFill>
              </a:rPr>
              <a:t>ij</a:t>
            </a:r>
            <a:r>
              <a:rPr lang="nl-NL" sz="9600" b="1" dirty="0"/>
              <a:t>k</a:t>
            </a:r>
            <a:endParaRPr lang="nl-NL" sz="9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0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ernstig</a:t>
            </a:r>
          </a:p>
        </p:txBody>
      </p:sp>
    </p:spTree>
    <p:extLst>
      <p:ext uri="{BB962C8B-B14F-4D97-AF65-F5344CB8AC3E}">
        <p14:creationId xmlns:p14="http://schemas.microsoft.com/office/powerpoint/2010/main" val="121454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9EC2F0A-1914-42F4-979A-7D717214D2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4240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830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434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4 dag 2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523" y="1122363"/>
            <a:ext cx="5531157" cy="543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397621"/>
            <a:ext cx="10515600" cy="1325563"/>
          </a:xfrm>
        </p:spPr>
        <p:txBody>
          <a:bodyPr>
            <a:noAutofit/>
          </a:bodyPr>
          <a:lstStyle/>
          <a:p>
            <a:pPr algn="ctr">
              <a:lnSpc>
                <a:spcPts val="7160"/>
              </a:lnSpc>
            </a:pPr>
            <a:r>
              <a:rPr lang="nl-NL" sz="8000" b="1" dirty="0">
                <a:latin typeface="Calibri" panose="020F0502020204030204" pitchFamily="34" charset="0"/>
              </a:rPr>
              <a:t>Bezig en eigenlijk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4820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“Achtervoegsel: -</a:t>
            </a:r>
            <a:r>
              <a:rPr lang="nl-NL" sz="3200" dirty="0" err="1"/>
              <a:t>ig</a:t>
            </a:r>
            <a:r>
              <a:rPr lang="nl-NL" sz="3200" dirty="0"/>
              <a:t> je hoort -</a:t>
            </a:r>
            <a:r>
              <a:rPr lang="nl-NL" sz="3200" dirty="0" err="1"/>
              <a:t>ug</a:t>
            </a:r>
            <a:r>
              <a:rPr lang="nl-NL" sz="3200" dirty="0"/>
              <a:t>, maar je schrijft -</a:t>
            </a:r>
            <a:r>
              <a:rPr lang="nl-NL" sz="3200" dirty="0" err="1"/>
              <a:t>ig</a:t>
            </a:r>
            <a:r>
              <a:rPr lang="nl-NL" sz="3200" dirty="0"/>
              <a:t>.”</a:t>
            </a:r>
          </a:p>
          <a:p>
            <a:pPr marL="0" indent="0" algn="ctr">
              <a:buNone/>
            </a:pPr>
            <a:r>
              <a:rPr lang="nl-NL" sz="3200" dirty="0"/>
              <a:t>“Achtervoegsel: -lijk je hoort -luk, maar je schrijft -lijk.”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3" name="Afbeelding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678" y="4036039"/>
            <a:ext cx="2570707" cy="257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582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>
                <a:solidFill>
                  <a:srgbClr val="000000"/>
                </a:solidFill>
              </a:rPr>
              <a:t>aa</a:t>
            </a:r>
            <a:r>
              <a:rPr lang="nl-NL" sz="9600" b="1" dirty="0"/>
              <a:t>nwezig</a:t>
            </a:r>
          </a:p>
        </p:txBody>
      </p:sp>
    </p:spTree>
    <p:extLst>
      <p:ext uri="{BB962C8B-B14F-4D97-AF65-F5344CB8AC3E}">
        <p14:creationId xmlns:p14="http://schemas.microsoft.com/office/powerpoint/2010/main" val="379976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mensel</a:t>
            </a:r>
            <a:r>
              <a:rPr lang="nl-NL" sz="9600" b="1" dirty="0">
                <a:solidFill>
                  <a:srgbClr val="000000"/>
                </a:solidFill>
              </a:rPr>
              <a:t>ij</a:t>
            </a:r>
            <a:r>
              <a:rPr lang="nl-NL" sz="9600" b="1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142819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onschuldig</a:t>
            </a:r>
          </a:p>
        </p:txBody>
      </p:sp>
    </p:spTree>
    <p:extLst>
      <p:ext uri="{BB962C8B-B14F-4D97-AF65-F5344CB8AC3E}">
        <p14:creationId xmlns:p14="http://schemas.microsoft.com/office/powerpoint/2010/main" val="89349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begr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pel</a:t>
            </a:r>
            <a:r>
              <a:rPr lang="nl-NL" sz="9600" b="1" dirty="0">
                <a:solidFill>
                  <a:srgbClr val="000000"/>
                </a:solidFill>
              </a:rPr>
              <a:t>ij</a:t>
            </a:r>
            <a:r>
              <a:rPr lang="nl-NL" sz="9600" b="1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78753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uiter</a:t>
            </a:r>
            <a:r>
              <a:rPr lang="nl-NL" sz="9600" b="1" dirty="0">
                <a:solidFill>
                  <a:srgbClr val="000000"/>
                </a:solidFill>
              </a:rPr>
              <a:t>lij</a:t>
            </a:r>
            <a:r>
              <a:rPr lang="nl-NL" sz="9600" b="1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67216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7513920-F806-4564-B9B8-DB9F234C98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9059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8308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4347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4 dag 3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3" y="3066169"/>
            <a:ext cx="3560044" cy="33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397621"/>
            <a:ext cx="10515600" cy="1325563"/>
          </a:xfrm>
        </p:spPr>
        <p:txBody>
          <a:bodyPr>
            <a:noAutofit/>
          </a:bodyPr>
          <a:lstStyle/>
          <a:p>
            <a:pPr algn="ctr">
              <a:lnSpc>
                <a:spcPts val="7160"/>
              </a:lnSpc>
            </a:pPr>
            <a:r>
              <a:rPr lang="nl-NL" sz="8000" b="1" dirty="0">
                <a:latin typeface="Calibri" panose="020F0502020204030204" pitchFamily="34" charset="0"/>
              </a:rPr>
              <a:t>Bezig en eigenlijk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4820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“Achtervoegsel: -</a:t>
            </a:r>
            <a:r>
              <a:rPr lang="nl-NL" sz="3200" dirty="0" err="1"/>
              <a:t>ig</a:t>
            </a:r>
            <a:r>
              <a:rPr lang="nl-NL" sz="3200" dirty="0"/>
              <a:t> je hoort -</a:t>
            </a:r>
            <a:r>
              <a:rPr lang="nl-NL" sz="3200" dirty="0" err="1"/>
              <a:t>ug</a:t>
            </a:r>
            <a:r>
              <a:rPr lang="nl-NL" sz="3200" dirty="0"/>
              <a:t>, maar je schrijft -</a:t>
            </a:r>
            <a:r>
              <a:rPr lang="nl-NL" sz="3200" dirty="0" err="1"/>
              <a:t>ig</a:t>
            </a:r>
            <a:r>
              <a:rPr lang="nl-NL" sz="3200" dirty="0"/>
              <a:t>.”</a:t>
            </a:r>
          </a:p>
          <a:p>
            <a:pPr marL="0" indent="0" algn="ctr">
              <a:buNone/>
            </a:pPr>
            <a:r>
              <a:rPr lang="nl-NL" sz="3200" dirty="0"/>
              <a:t>“Achtervoegsel: -lijk je hoort -luk, maar je schrijft -lijk.”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3" name="Afbeelding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678" y="4036039"/>
            <a:ext cx="2570707" cy="257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5829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ongeduldig</a:t>
            </a:r>
          </a:p>
        </p:txBody>
      </p:sp>
    </p:spTree>
    <p:extLst>
      <p:ext uri="{BB962C8B-B14F-4D97-AF65-F5344CB8AC3E}">
        <p14:creationId xmlns:p14="http://schemas.microsoft.com/office/powerpoint/2010/main" val="207833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schadel</a:t>
            </a:r>
            <a:r>
              <a:rPr lang="nl-NL" sz="9600" b="1" dirty="0">
                <a:solidFill>
                  <a:srgbClr val="000000"/>
                </a:solidFill>
              </a:rPr>
              <a:t>ij</a:t>
            </a:r>
            <a:r>
              <a:rPr lang="nl-NL" sz="9600" b="1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80754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gezellig</a:t>
            </a:r>
          </a:p>
        </p:txBody>
      </p:sp>
    </p:spTree>
    <p:extLst>
      <p:ext uri="{BB962C8B-B14F-4D97-AF65-F5344CB8AC3E}">
        <p14:creationId xmlns:p14="http://schemas.microsoft.com/office/powerpoint/2010/main" val="28713598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huwel</a:t>
            </a:r>
            <a:r>
              <a:rPr lang="nl-NL" sz="9600" b="1" dirty="0">
                <a:solidFill>
                  <a:srgbClr val="000000"/>
                </a:solidFill>
              </a:rPr>
              <a:t>ij</a:t>
            </a:r>
            <a:r>
              <a:rPr lang="nl-NL" sz="9600" b="1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297317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vr</a:t>
            </a:r>
            <a:r>
              <a:rPr lang="nl-NL" sz="9600" b="1" dirty="0">
                <a:solidFill>
                  <a:srgbClr val="FF0000"/>
                </a:solidFill>
              </a:rPr>
              <a:t>ij</a:t>
            </a:r>
            <a:r>
              <a:rPr lang="nl-NL" sz="9600" b="1" dirty="0"/>
              <a:t>gevig</a:t>
            </a:r>
          </a:p>
        </p:txBody>
      </p:sp>
    </p:spTree>
    <p:extLst>
      <p:ext uri="{BB962C8B-B14F-4D97-AF65-F5344CB8AC3E}">
        <p14:creationId xmlns:p14="http://schemas.microsoft.com/office/powerpoint/2010/main" val="3596432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40E980C-EA4B-4AAA-9078-E5E31BE63D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51350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8308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4347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50788" y="2355940"/>
            <a:ext cx="10857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b="1" dirty="0">
                <a:solidFill>
                  <a:schemeClr val="bg1"/>
                </a:solidFill>
              </a:rPr>
              <a:t>blok 2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9027" y="4017675"/>
            <a:ext cx="1084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week 4 dag 4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112" y="3351751"/>
            <a:ext cx="2122006" cy="303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63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232" y="1397621"/>
            <a:ext cx="10515600" cy="1325563"/>
          </a:xfrm>
        </p:spPr>
        <p:txBody>
          <a:bodyPr>
            <a:noAutofit/>
          </a:bodyPr>
          <a:lstStyle/>
          <a:p>
            <a:pPr algn="ctr">
              <a:lnSpc>
                <a:spcPts val="7160"/>
              </a:lnSpc>
            </a:pPr>
            <a:r>
              <a:rPr lang="nl-NL" sz="8000" b="1" dirty="0">
                <a:latin typeface="Calibri" panose="020F0502020204030204" pitchFamily="34" charset="0"/>
              </a:rPr>
              <a:t>Bezig en eigenlijk woorden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50232" y="234820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nl-NL" sz="3200" dirty="0"/>
          </a:p>
          <a:p>
            <a:pPr marL="0" indent="0" algn="ctr">
              <a:buNone/>
            </a:pPr>
            <a:r>
              <a:rPr lang="nl-NL" sz="3200" dirty="0"/>
              <a:t>“Achtervoegsel: -</a:t>
            </a:r>
            <a:r>
              <a:rPr lang="nl-NL" sz="3200" dirty="0" err="1"/>
              <a:t>ig</a:t>
            </a:r>
            <a:r>
              <a:rPr lang="nl-NL" sz="3200" dirty="0"/>
              <a:t> je hoort -</a:t>
            </a:r>
            <a:r>
              <a:rPr lang="nl-NL" sz="3200" dirty="0" err="1"/>
              <a:t>ug</a:t>
            </a:r>
            <a:r>
              <a:rPr lang="nl-NL" sz="3200" dirty="0"/>
              <a:t>, maar je schrijft -</a:t>
            </a:r>
            <a:r>
              <a:rPr lang="nl-NL" sz="3200" dirty="0" err="1"/>
              <a:t>ig</a:t>
            </a:r>
            <a:r>
              <a:rPr lang="nl-NL" sz="3200" dirty="0"/>
              <a:t>.”</a:t>
            </a:r>
          </a:p>
          <a:p>
            <a:pPr marL="0" indent="0" algn="ctr">
              <a:buNone/>
            </a:pPr>
            <a:r>
              <a:rPr lang="nl-NL" sz="3200" dirty="0"/>
              <a:t>“Achtervoegsel: -lijk je hoort -luk, maar je schrijft -lijk.”</a:t>
            </a:r>
          </a:p>
          <a:p>
            <a:pPr marL="0" indent="0" algn="ctr">
              <a:buNone/>
            </a:pPr>
            <a:endParaRPr lang="nl-NL" sz="3200" dirty="0"/>
          </a:p>
        </p:txBody>
      </p:sp>
      <p:pic>
        <p:nvPicPr>
          <p:cNvPr id="23" name="Afbeelding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678" y="4036039"/>
            <a:ext cx="2570707" cy="257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5829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gunstig</a:t>
            </a:r>
          </a:p>
        </p:txBody>
      </p:sp>
    </p:spTree>
    <p:extLst>
      <p:ext uri="{BB962C8B-B14F-4D97-AF65-F5344CB8AC3E}">
        <p14:creationId xmlns:p14="http://schemas.microsoft.com/office/powerpoint/2010/main" val="60963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t</a:t>
            </a:r>
            <a:r>
              <a:rPr lang="nl-NL" sz="9600" b="1" dirty="0">
                <a:solidFill>
                  <a:srgbClr val="000000"/>
                </a:solidFill>
              </a:rPr>
              <a:t>oe</a:t>
            </a:r>
            <a:r>
              <a:rPr lang="nl-NL" sz="9600" b="1" dirty="0"/>
              <a:t>vallig</a:t>
            </a:r>
          </a:p>
        </p:txBody>
      </p:sp>
    </p:spTree>
    <p:extLst>
      <p:ext uri="{BB962C8B-B14F-4D97-AF65-F5344CB8AC3E}">
        <p14:creationId xmlns:p14="http://schemas.microsoft.com/office/powerpoint/2010/main" val="223653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belachel</a:t>
            </a:r>
            <a:r>
              <a:rPr lang="nl-NL" sz="9600" b="1" dirty="0">
                <a:solidFill>
                  <a:srgbClr val="000000"/>
                </a:solidFill>
              </a:rPr>
              <a:t>ij</a:t>
            </a:r>
            <a:r>
              <a:rPr lang="nl-NL" sz="9600" b="1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7048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nuttig</a:t>
            </a:r>
          </a:p>
        </p:txBody>
      </p:sp>
    </p:spTree>
    <p:extLst>
      <p:ext uri="{BB962C8B-B14F-4D97-AF65-F5344CB8AC3E}">
        <p14:creationId xmlns:p14="http://schemas.microsoft.com/office/powerpoint/2010/main" val="52111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-216568"/>
            <a:ext cx="12192000" cy="6725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endParaRPr lang="nl-NL" sz="9600" b="1" dirty="0"/>
          </a:p>
          <a:p>
            <a:pPr marL="0" indent="0" algn="ctr">
              <a:buNone/>
            </a:pPr>
            <a:r>
              <a:rPr lang="nl-NL" sz="9600" b="1" dirty="0"/>
              <a:t>maandel</a:t>
            </a:r>
            <a:r>
              <a:rPr lang="nl-NL" sz="9600" b="1" dirty="0">
                <a:solidFill>
                  <a:srgbClr val="000000"/>
                </a:solidFill>
              </a:rPr>
              <a:t>ij</a:t>
            </a:r>
            <a:r>
              <a:rPr lang="nl-NL" sz="9600" b="1" dirty="0"/>
              <a:t>ks</a:t>
            </a:r>
          </a:p>
        </p:txBody>
      </p:sp>
    </p:spTree>
    <p:extLst>
      <p:ext uri="{BB962C8B-B14F-4D97-AF65-F5344CB8AC3E}">
        <p14:creationId xmlns:p14="http://schemas.microsoft.com/office/powerpoint/2010/main" val="318057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2413678-47D9-4F6B-8598-E775F790CA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92913"/>
            <a:ext cx="11795784" cy="65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8308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oefenopdracht_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4347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849726" cy="68580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36" y="2355940"/>
            <a:ext cx="4419084" cy="4184780"/>
          </a:xfrm>
          <a:prstGeom prst="rect">
            <a:avLst/>
          </a:prstGeom>
        </p:spPr>
      </p:pic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5576245"/>
              </p:ext>
            </p:extLst>
          </p:nvPr>
        </p:nvGraphicFramePr>
        <p:xfrm>
          <a:off x="751240" y="599266"/>
          <a:ext cx="10651512" cy="572431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6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053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Dag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kinderlijk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aanwezig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ongeduldig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gunstig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landelijk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menselijk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schadelijk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toevallig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gevoelig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onschuldig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gezellig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belachelijk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kwalijk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begrijpelijk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huwelijk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nuttig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053"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ernstig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/>
                    </a:p>
                    <a:p>
                      <a:pPr algn="ctr"/>
                      <a:r>
                        <a:rPr lang="nl-NL"/>
                        <a:t>uiterlijk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vrijgevig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  <a:p>
                      <a:pPr algn="ctr"/>
                      <a:r>
                        <a:rPr lang="nl-NL" dirty="0"/>
                        <a:t>maandelijks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161553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244</Words>
  <Application>Microsoft Office PowerPoint</Application>
  <PresentationFormat>Breedbeeld</PresentationFormat>
  <Paragraphs>172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Bezig en eigenlijk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Bezig en eigenlijk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Bezig en eigenlijk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Bezig en eigenlijk woorden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Sophie Kroezen</dc:creator>
  <cp:lastModifiedBy>Marieke</cp:lastModifiedBy>
  <cp:revision>29</cp:revision>
  <dcterms:created xsi:type="dcterms:W3CDTF">2015-07-16T09:32:42Z</dcterms:created>
  <dcterms:modified xsi:type="dcterms:W3CDTF">2022-07-28T17:24:53Z</dcterms:modified>
</cp:coreProperties>
</file>