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88" r:id="rId3"/>
    <p:sldId id="284" r:id="rId4"/>
    <p:sldId id="258" r:id="rId5"/>
    <p:sldId id="259" r:id="rId6"/>
    <p:sldId id="260" r:id="rId7"/>
    <p:sldId id="261" r:id="rId8"/>
    <p:sldId id="262" r:id="rId9"/>
    <p:sldId id="310" r:id="rId10"/>
    <p:sldId id="291" r:id="rId11"/>
    <p:sldId id="263" r:id="rId12"/>
    <p:sldId id="298" r:id="rId13"/>
    <p:sldId id="264" r:id="rId14"/>
    <p:sldId id="265" r:id="rId15"/>
    <p:sldId id="266" r:id="rId16"/>
    <p:sldId id="267" r:id="rId17"/>
    <p:sldId id="268" r:id="rId18"/>
    <p:sldId id="311" r:id="rId19"/>
    <p:sldId id="293" r:id="rId20"/>
    <p:sldId id="270" r:id="rId21"/>
    <p:sldId id="299" r:id="rId22"/>
    <p:sldId id="271" r:id="rId23"/>
    <p:sldId id="273" r:id="rId24"/>
    <p:sldId id="274" r:id="rId25"/>
    <p:sldId id="275" r:id="rId26"/>
    <p:sldId id="276" r:id="rId27"/>
    <p:sldId id="312" r:id="rId28"/>
    <p:sldId id="297" r:id="rId29"/>
    <p:sldId id="277" r:id="rId30"/>
    <p:sldId id="300" r:id="rId31"/>
    <p:sldId id="279" r:id="rId32"/>
    <p:sldId id="280" r:id="rId33"/>
    <p:sldId id="281" r:id="rId34"/>
    <p:sldId id="282" r:id="rId35"/>
    <p:sldId id="283" r:id="rId36"/>
    <p:sldId id="313" r:id="rId37"/>
    <p:sldId id="295" r:id="rId38"/>
    <p:sldId id="289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011DB389-C0AF-FB44-A560-FE7C8F13E5EC}"/>
    <pc:docChg chg="addSld delSld">
      <pc:chgData name="Berge, Anniek ten (136962)" userId="e668d065-6349-4508-add4-53f71d8888d8" providerId="ADAL" clId="{011DB389-C0AF-FB44-A560-FE7C8F13E5EC}" dt="2022-07-30T10:38:01.533" v="7" actId="2696"/>
      <pc:docMkLst>
        <pc:docMk/>
      </pc:docMkLst>
      <pc:sldChg chg="del">
        <pc:chgData name="Berge, Anniek ten (136962)" userId="e668d065-6349-4508-add4-53f71d8888d8" providerId="ADAL" clId="{011DB389-C0AF-FB44-A560-FE7C8F13E5EC}" dt="2022-07-30T10:37:25.651" v="1" actId="2696"/>
        <pc:sldMkLst>
          <pc:docMk/>
          <pc:sldMk cId="436961704" sldId="290"/>
        </pc:sldMkLst>
      </pc:sldChg>
      <pc:sldChg chg="del">
        <pc:chgData name="Berge, Anniek ten (136962)" userId="e668d065-6349-4508-add4-53f71d8888d8" providerId="ADAL" clId="{011DB389-C0AF-FB44-A560-FE7C8F13E5EC}" dt="2022-07-30T10:37:36.154" v="3" actId="2696"/>
        <pc:sldMkLst>
          <pc:docMk/>
          <pc:sldMk cId="436961704" sldId="292"/>
        </pc:sldMkLst>
      </pc:sldChg>
      <pc:sldChg chg="del">
        <pc:chgData name="Berge, Anniek ten (136962)" userId="e668d065-6349-4508-add4-53f71d8888d8" providerId="ADAL" clId="{011DB389-C0AF-FB44-A560-FE7C8F13E5EC}" dt="2022-07-30T10:38:01.533" v="7" actId="2696"/>
        <pc:sldMkLst>
          <pc:docMk/>
          <pc:sldMk cId="436961704" sldId="294"/>
        </pc:sldMkLst>
      </pc:sldChg>
      <pc:sldChg chg="del">
        <pc:chgData name="Berge, Anniek ten (136962)" userId="e668d065-6349-4508-add4-53f71d8888d8" providerId="ADAL" clId="{011DB389-C0AF-FB44-A560-FE7C8F13E5EC}" dt="2022-07-30T10:37:48.405" v="5" actId="2696"/>
        <pc:sldMkLst>
          <pc:docMk/>
          <pc:sldMk cId="436961704" sldId="296"/>
        </pc:sldMkLst>
      </pc:sldChg>
      <pc:sldChg chg="add">
        <pc:chgData name="Berge, Anniek ten (136962)" userId="e668d065-6349-4508-add4-53f71d8888d8" providerId="ADAL" clId="{011DB389-C0AF-FB44-A560-FE7C8F13E5EC}" dt="2022-07-30T10:37:23.788" v="0" actId="22"/>
        <pc:sldMkLst>
          <pc:docMk/>
          <pc:sldMk cId="4176412789" sldId="310"/>
        </pc:sldMkLst>
      </pc:sldChg>
      <pc:sldChg chg="add">
        <pc:chgData name="Berge, Anniek ten (136962)" userId="e668d065-6349-4508-add4-53f71d8888d8" providerId="ADAL" clId="{011DB389-C0AF-FB44-A560-FE7C8F13E5EC}" dt="2022-07-30T10:37:34.343" v="2" actId="22"/>
        <pc:sldMkLst>
          <pc:docMk/>
          <pc:sldMk cId="2154503251" sldId="311"/>
        </pc:sldMkLst>
      </pc:sldChg>
      <pc:sldChg chg="add">
        <pc:chgData name="Berge, Anniek ten (136962)" userId="e668d065-6349-4508-add4-53f71d8888d8" providerId="ADAL" clId="{011DB389-C0AF-FB44-A560-FE7C8F13E5EC}" dt="2022-07-30T10:37:45.855" v="4" actId="22"/>
        <pc:sldMkLst>
          <pc:docMk/>
          <pc:sldMk cId="2031758683" sldId="312"/>
        </pc:sldMkLst>
      </pc:sldChg>
      <pc:sldChg chg="add">
        <pc:chgData name="Berge, Anniek ten (136962)" userId="e668d065-6349-4508-add4-53f71d8888d8" providerId="ADAL" clId="{011DB389-C0AF-FB44-A560-FE7C8F13E5EC}" dt="2022-07-30T10:37:59.766" v="6" actId="22"/>
        <pc:sldMkLst>
          <pc:docMk/>
          <pc:sldMk cId="2712784144" sldId="31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5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529" y="2821100"/>
            <a:ext cx="3780729" cy="35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56371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gedicht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gedachte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slacht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plechtig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rechtbank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dichtbij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verplicht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krachtig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aandacht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machtig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dicht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zwaartekracht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prachtig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achterdeur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verlicht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gewicht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nachtegaal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optocht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verzacht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tocht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326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1237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Achtwoord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Korte klank (i-o-e-a-u) + </a:t>
            </a:r>
            <a:r>
              <a:rPr lang="nl-NL" sz="3200" dirty="0" err="1"/>
              <a:t>cht</a:t>
            </a:r>
            <a:r>
              <a:rPr lang="nl-NL" sz="3200" dirty="0"/>
              <a:t> is met </a:t>
            </a:r>
            <a:r>
              <a:rPr lang="nl-NL" sz="3200" dirty="0" err="1"/>
              <a:t>ch</a:t>
            </a:r>
            <a:r>
              <a:rPr lang="nl-NL" sz="3200" dirty="0"/>
              <a:t> van acht.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962" y="3139157"/>
            <a:ext cx="3202140" cy="3168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2892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gedicht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rechtbank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000000"/>
                </a:solidFill>
              </a:rPr>
              <a:t>aa</a:t>
            </a:r>
            <a:r>
              <a:rPr lang="nl-NL" sz="9600" b="1" dirty="0"/>
              <a:t>ndacht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pracht</a:t>
            </a:r>
            <a:r>
              <a:rPr lang="nl-NL" sz="9600" b="1" dirty="0">
                <a:solidFill>
                  <a:srgbClr val="FF0000"/>
                </a:solidFill>
              </a:rPr>
              <a:t>i</a:t>
            </a:r>
            <a:r>
              <a:rPr lang="nl-NL" sz="9600" b="1" dirty="0"/>
              <a:t>g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nachteg</a:t>
            </a:r>
            <a:r>
              <a:rPr lang="nl-NL" sz="9600" b="1" u="sng" dirty="0">
                <a:solidFill>
                  <a:srgbClr val="000000"/>
                </a:solidFill>
              </a:rPr>
              <a:t>aa</a:t>
            </a:r>
            <a:r>
              <a:rPr lang="nl-NL" sz="9600" b="1" dirty="0"/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018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5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523" y="1122363"/>
            <a:ext cx="5531157" cy="54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1237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Achtwoord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Korte klank (i-o-e-a-u) + </a:t>
            </a:r>
            <a:r>
              <a:rPr lang="nl-NL" sz="3200" dirty="0" err="1"/>
              <a:t>cht</a:t>
            </a:r>
            <a:r>
              <a:rPr lang="nl-NL" sz="3200" dirty="0"/>
              <a:t> is met </a:t>
            </a:r>
            <a:r>
              <a:rPr lang="nl-NL" sz="3200" dirty="0" err="1"/>
              <a:t>ch</a:t>
            </a:r>
            <a:r>
              <a:rPr lang="nl-NL" sz="3200" dirty="0"/>
              <a:t> van acht.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962" y="3139157"/>
            <a:ext cx="3202140" cy="3168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8103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gedachte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dichtbij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machtig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achterd</a:t>
            </a:r>
            <a:r>
              <a:rPr lang="nl-NL" sz="9600" b="1" dirty="0">
                <a:solidFill>
                  <a:srgbClr val="000000"/>
                </a:solidFill>
              </a:rPr>
              <a:t>eu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optocht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503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0186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5 dag 3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1237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Achtwoord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Korte klank (i-o-e-a-u) + </a:t>
            </a:r>
            <a:r>
              <a:rPr lang="nl-NL" sz="3200" dirty="0" err="1"/>
              <a:t>cht</a:t>
            </a:r>
            <a:r>
              <a:rPr lang="nl-NL" sz="3200" dirty="0"/>
              <a:t> is met </a:t>
            </a:r>
            <a:r>
              <a:rPr lang="nl-NL" sz="3200" dirty="0" err="1"/>
              <a:t>ch</a:t>
            </a:r>
            <a:r>
              <a:rPr lang="nl-NL" sz="3200" dirty="0"/>
              <a:t> van acht.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962" y="3139157"/>
            <a:ext cx="3202140" cy="3168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8103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slacht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verplicht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dicht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verlicht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verzacht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7586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0186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5 dag 4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112" y="3351751"/>
            <a:ext cx="2122006" cy="303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1237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Achtwoord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Korte klank (i-o-e-a-u) + </a:t>
            </a:r>
            <a:r>
              <a:rPr lang="nl-NL" sz="3200" dirty="0" err="1"/>
              <a:t>cht</a:t>
            </a:r>
            <a:r>
              <a:rPr lang="nl-NL" sz="3200" dirty="0"/>
              <a:t> is met </a:t>
            </a:r>
            <a:r>
              <a:rPr lang="nl-NL" sz="3200" dirty="0" err="1"/>
              <a:t>ch</a:t>
            </a:r>
            <a:r>
              <a:rPr lang="nl-NL" sz="3200" dirty="0"/>
              <a:t> van acht.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962" y="3139157"/>
            <a:ext cx="3202140" cy="3168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81035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plechtig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krachtig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w</a:t>
            </a:r>
            <a:r>
              <a:rPr lang="nl-NL" sz="9600" b="1" u="sng" dirty="0"/>
              <a:t>aa</a:t>
            </a:r>
            <a:r>
              <a:rPr lang="nl-NL" sz="9600" b="1" dirty="0"/>
              <a:t>rtekracht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gewicht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de tocht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7841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0186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75742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gedicht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gedachte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slacht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plechtig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rechtbank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dichtbij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verplicht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krachtig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aandacht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machtig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dicht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zwaartekracht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prachtig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achterdeur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verlicht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gewicht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nachtegaal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optocht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verzacht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tocht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860898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233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Achtwoord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Achtwoord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Achtwoord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Achtwoord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28</cp:revision>
  <dcterms:created xsi:type="dcterms:W3CDTF">2015-07-16T09:32:42Z</dcterms:created>
  <dcterms:modified xsi:type="dcterms:W3CDTF">2022-07-30T10:38:07Z</dcterms:modified>
</cp:coreProperties>
</file>