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84" r:id="rId3"/>
    <p:sldId id="296" r:id="rId4"/>
    <p:sldId id="258" r:id="rId5"/>
    <p:sldId id="259" r:id="rId6"/>
    <p:sldId id="260" r:id="rId7"/>
    <p:sldId id="261" r:id="rId8"/>
    <p:sldId id="262" r:id="rId9"/>
    <p:sldId id="310" r:id="rId10"/>
    <p:sldId id="287" r:id="rId11"/>
    <p:sldId id="263" r:id="rId12"/>
    <p:sldId id="295" r:id="rId13"/>
    <p:sldId id="264" r:id="rId14"/>
    <p:sldId id="265" r:id="rId15"/>
    <p:sldId id="266" r:id="rId16"/>
    <p:sldId id="267" r:id="rId17"/>
    <p:sldId id="268" r:id="rId18"/>
    <p:sldId id="311" r:id="rId19"/>
    <p:sldId id="289" r:id="rId20"/>
    <p:sldId id="270" r:id="rId21"/>
    <p:sldId id="294" r:id="rId22"/>
    <p:sldId id="271" r:id="rId23"/>
    <p:sldId id="273" r:id="rId24"/>
    <p:sldId id="274" r:id="rId25"/>
    <p:sldId id="275" r:id="rId26"/>
    <p:sldId id="276" r:id="rId27"/>
    <p:sldId id="312" r:id="rId28"/>
    <p:sldId id="291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313" r:id="rId37"/>
    <p:sldId id="293" r:id="rId38"/>
    <p:sldId id="297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082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12" y="-18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44AA0A97-BDAF-9645-9AFC-A1139B42F471}"/>
    <pc:docChg chg="undo redo custSel addSld delSld">
      <pc:chgData name="Berge, Anniek ten (136962)" userId="e668d065-6349-4508-add4-53f71d8888d8" providerId="ADAL" clId="{44AA0A97-BDAF-9645-9AFC-A1139B42F471}" dt="2022-07-27T16:52:32.655" v="9" actId="2696"/>
      <pc:docMkLst>
        <pc:docMk/>
      </pc:docMkLst>
      <pc:sldChg chg="del">
        <pc:chgData name="Berge, Anniek ten (136962)" userId="e668d065-6349-4508-add4-53f71d8888d8" providerId="ADAL" clId="{44AA0A97-BDAF-9645-9AFC-A1139B42F471}" dt="2022-07-27T16:51:41.108" v="1" actId="2696"/>
        <pc:sldMkLst>
          <pc:docMk/>
          <pc:sldMk cId="3931962127" sldId="286"/>
        </pc:sldMkLst>
      </pc:sldChg>
      <pc:sldChg chg="del">
        <pc:chgData name="Berge, Anniek ten (136962)" userId="e668d065-6349-4508-add4-53f71d8888d8" providerId="ADAL" clId="{44AA0A97-BDAF-9645-9AFC-A1139B42F471}" dt="2022-07-27T16:51:55.477" v="3" actId="2696"/>
        <pc:sldMkLst>
          <pc:docMk/>
          <pc:sldMk cId="3931962127" sldId="288"/>
        </pc:sldMkLst>
      </pc:sldChg>
      <pc:sldChg chg="del">
        <pc:chgData name="Berge, Anniek ten (136962)" userId="e668d065-6349-4508-add4-53f71d8888d8" providerId="ADAL" clId="{44AA0A97-BDAF-9645-9AFC-A1139B42F471}" dt="2022-07-27T16:52:09.207" v="5" actId="2696"/>
        <pc:sldMkLst>
          <pc:docMk/>
          <pc:sldMk cId="3931962127" sldId="290"/>
        </pc:sldMkLst>
      </pc:sldChg>
      <pc:sldChg chg="add del">
        <pc:chgData name="Berge, Anniek ten (136962)" userId="e668d065-6349-4508-add4-53f71d8888d8" providerId="ADAL" clId="{44AA0A97-BDAF-9645-9AFC-A1139B42F471}" dt="2022-07-27T16:52:32.655" v="9" actId="2696"/>
        <pc:sldMkLst>
          <pc:docMk/>
          <pc:sldMk cId="3931962127" sldId="292"/>
        </pc:sldMkLst>
      </pc:sldChg>
      <pc:sldChg chg="add">
        <pc:chgData name="Berge, Anniek ten (136962)" userId="e668d065-6349-4508-add4-53f71d8888d8" providerId="ADAL" clId="{44AA0A97-BDAF-9645-9AFC-A1139B42F471}" dt="2022-07-27T16:51:38.586" v="0" actId="22"/>
        <pc:sldMkLst>
          <pc:docMk/>
          <pc:sldMk cId="4176412789" sldId="310"/>
        </pc:sldMkLst>
      </pc:sldChg>
      <pc:sldChg chg="add">
        <pc:chgData name="Berge, Anniek ten (136962)" userId="e668d065-6349-4508-add4-53f71d8888d8" providerId="ADAL" clId="{44AA0A97-BDAF-9645-9AFC-A1139B42F471}" dt="2022-07-27T16:51:53.733" v="2" actId="22"/>
        <pc:sldMkLst>
          <pc:docMk/>
          <pc:sldMk cId="517741943" sldId="311"/>
        </pc:sldMkLst>
      </pc:sldChg>
      <pc:sldChg chg="add">
        <pc:chgData name="Berge, Anniek ten (136962)" userId="e668d065-6349-4508-add4-53f71d8888d8" providerId="ADAL" clId="{44AA0A97-BDAF-9645-9AFC-A1139B42F471}" dt="2022-07-27T16:52:07.400" v="4" actId="22"/>
        <pc:sldMkLst>
          <pc:docMk/>
          <pc:sldMk cId="1528855293" sldId="312"/>
        </pc:sldMkLst>
      </pc:sldChg>
      <pc:sldChg chg="add">
        <pc:chgData name="Berge, Anniek ten (136962)" userId="e668d065-6349-4508-add4-53f71d8888d8" providerId="ADAL" clId="{44AA0A97-BDAF-9645-9AFC-A1139B42F471}" dt="2022-07-27T16:52:22.029" v="6" actId="22"/>
        <pc:sldMkLst>
          <pc:docMk/>
          <pc:sldMk cId="215801386" sldId="31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5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529" y="2821100"/>
            <a:ext cx="3780729" cy="35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982793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wolf</a:t>
                      </a:r>
                      <a:r>
                        <a:rPr lang="nl-NL" sz="1800" baseline="0" dirty="0"/>
                        <a:t> 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hulp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durf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balk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elf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welp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melk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half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tulp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sterf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wolk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zalf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help!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golf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welk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zelfs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gulp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help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volk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0936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426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494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wol</a:t>
            </a:r>
            <a:r>
              <a:rPr lang="nl-NL" sz="9600" b="1" dirty="0">
                <a:solidFill>
                  <a:srgbClr val="FF0000"/>
                </a:solidFill>
              </a:rPr>
              <a:t>f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el</a:t>
            </a:r>
            <a:r>
              <a:rPr lang="nl-NL" sz="9600" b="1" dirty="0">
                <a:solidFill>
                  <a:srgbClr val="FF0000"/>
                </a:solidFill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hal</a:t>
            </a:r>
            <a:r>
              <a:rPr lang="nl-NL" sz="9600" b="1" dirty="0">
                <a:solidFill>
                  <a:srgbClr val="FF0000"/>
                </a:solidFill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alf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elfs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494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5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523" y="1122363"/>
            <a:ext cx="5531157" cy="54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426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494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hulp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welp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tulp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help!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gulp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741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494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5 dag 3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426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4940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durf 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verf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sterf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golf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help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8552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4943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5 dag 4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112" y="3351751"/>
            <a:ext cx="2122006" cy="303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426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8467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balk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melk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wolk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welk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dirty="0">
                <a:solidFill>
                  <a:srgbClr val="FF0000"/>
                </a:solidFill>
              </a:rPr>
              <a:t>v</a:t>
            </a:r>
            <a:r>
              <a:rPr lang="nl-NL" sz="9600" b="1" dirty="0"/>
              <a:t>olk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013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4943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535445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wolf</a:t>
                      </a:r>
                      <a:r>
                        <a:rPr lang="nl-NL" sz="1800" baseline="0" dirty="0"/>
                        <a:t> 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hulp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durf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balk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elf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welp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melk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half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tulp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sterf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wolk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zalf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help!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golf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welk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zelfs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gulp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help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volk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546646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192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26</cp:revision>
  <dcterms:created xsi:type="dcterms:W3CDTF">2015-07-16T09:32:42Z</dcterms:created>
  <dcterms:modified xsi:type="dcterms:W3CDTF">2022-07-27T16:52:36Z</dcterms:modified>
</cp:coreProperties>
</file>