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8" r:id="rId3"/>
    <p:sldId id="284" r:id="rId4"/>
    <p:sldId id="258" r:id="rId5"/>
    <p:sldId id="259" r:id="rId6"/>
    <p:sldId id="260" r:id="rId7"/>
    <p:sldId id="261" r:id="rId8"/>
    <p:sldId id="262" r:id="rId9"/>
    <p:sldId id="290" r:id="rId10"/>
    <p:sldId id="291" r:id="rId11"/>
    <p:sldId id="263" r:id="rId12"/>
    <p:sldId id="298" r:id="rId13"/>
    <p:sldId id="264" r:id="rId14"/>
    <p:sldId id="265" r:id="rId15"/>
    <p:sldId id="266" r:id="rId16"/>
    <p:sldId id="267" r:id="rId17"/>
    <p:sldId id="268" r:id="rId18"/>
    <p:sldId id="292" r:id="rId19"/>
    <p:sldId id="293" r:id="rId20"/>
    <p:sldId id="270" r:id="rId21"/>
    <p:sldId id="299" r:id="rId22"/>
    <p:sldId id="271" r:id="rId23"/>
    <p:sldId id="273" r:id="rId24"/>
    <p:sldId id="274" r:id="rId25"/>
    <p:sldId id="275" r:id="rId26"/>
    <p:sldId id="276" r:id="rId27"/>
    <p:sldId id="294" r:id="rId28"/>
    <p:sldId id="295" r:id="rId29"/>
    <p:sldId id="277" r:id="rId30"/>
    <p:sldId id="300" r:id="rId31"/>
    <p:sldId id="279" r:id="rId32"/>
    <p:sldId id="280" r:id="rId33"/>
    <p:sldId id="281" r:id="rId34"/>
    <p:sldId id="282" r:id="rId35"/>
    <p:sldId id="283" r:id="rId36"/>
    <p:sldId id="296" r:id="rId37"/>
    <p:sldId id="297" r:id="rId38"/>
    <p:sldId id="28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58124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inzicht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slechterik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bracht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lichaam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wasverzachter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vochtig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techniek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schoondochter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lichtgroen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mocht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kachel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gedachte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vruchtenhagel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pechvogel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kaarsrecht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onverwacht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glimlach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62" y="3139157"/>
            <a:ext cx="3202140" cy="3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892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inzicht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wasverzachter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ndochter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gedachte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rsrecht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0C67B62-F88D-410D-B24D-1021ABF3B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1228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99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53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62" y="3139157"/>
            <a:ext cx="3202140" cy="3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1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slechterik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vochtig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lichtgr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vruchtenhag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onverwacht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7536E23-44AD-4E84-A03F-BC3136C426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1350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99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53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62" y="3139157"/>
            <a:ext cx="3202140" cy="3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1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bracht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kocht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mocht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dacht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ocht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36D7E08-A761-48FA-9F67-338C1422E6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8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99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53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62" y="3139157"/>
            <a:ext cx="3202140" cy="3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1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lichaam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techn</a:t>
            </a:r>
            <a:r>
              <a:rPr lang="nl-NL" sz="9600" b="1" dirty="0">
                <a:solidFill>
                  <a:srgbClr val="000000"/>
                </a:solidFill>
              </a:rPr>
              <a:t>ie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kachel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pechvogel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glimlach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3BCF23B-9CDD-4BA2-9427-985B632CC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4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991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533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92737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inzicht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slechterik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bracht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lichaam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wasverzachter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vochtig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techniek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schoondochter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lichtgroen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mocht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kachel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gedachte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vruchtenhagel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pechvogel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kaarsrecht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onverwacht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glimlach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11057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201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26</cp:revision>
  <dcterms:created xsi:type="dcterms:W3CDTF">2015-07-16T09:32:42Z</dcterms:created>
  <dcterms:modified xsi:type="dcterms:W3CDTF">2022-07-28T17:27:44Z</dcterms:modified>
</cp:coreProperties>
</file>