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6"/>
  </p:handout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310" r:id="rId9"/>
    <p:sldId id="293" r:id="rId10"/>
    <p:sldId id="263" r:id="rId11"/>
    <p:sldId id="300" r:id="rId12"/>
    <p:sldId id="265" r:id="rId13"/>
    <p:sldId id="284" r:id="rId14"/>
    <p:sldId id="266" r:id="rId15"/>
    <p:sldId id="267" r:id="rId16"/>
    <p:sldId id="311" r:id="rId17"/>
    <p:sldId id="295" r:id="rId18"/>
    <p:sldId id="270" r:id="rId19"/>
    <p:sldId id="301" r:id="rId20"/>
    <p:sldId id="271" r:id="rId21"/>
    <p:sldId id="273" r:id="rId22"/>
    <p:sldId id="276" r:id="rId23"/>
    <p:sldId id="275" r:id="rId24"/>
    <p:sldId id="312" r:id="rId25"/>
    <p:sldId id="297" r:id="rId26"/>
    <p:sldId id="277" r:id="rId27"/>
    <p:sldId id="302" r:id="rId28"/>
    <p:sldId id="279" r:id="rId29"/>
    <p:sldId id="280" r:id="rId30"/>
    <p:sldId id="281" r:id="rId31"/>
    <p:sldId id="282" r:id="rId32"/>
    <p:sldId id="313" r:id="rId33"/>
    <p:sldId id="299" r:id="rId34"/>
    <p:sldId id="314" r:id="rId3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5215DECD-6694-E840-87DE-CA6A2E1B11F9}"/>
    <pc:docChg chg="addSld delSld">
      <pc:chgData name="Berge, Anniek ten (136962)" userId="e668d065-6349-4508-add4-53f71d8888d8" providerId="ADAL" clId="{5215DECD-6694-E840-87DE-CA6A2E1B11F9}" dt="2022-07-30T10:40:33.457" v="8" actId="22"/>
      <pc:docMkLst>
        <pc:docMk/>
      </pc:docMkLst>
      <pc:sldChg chg="del">
        <pc:chgData name="Berge, Anniek ten (136962)" userId="e668d065-6349-4508-add4-53f71d8888d8" providerId="ADAL" clId="{5215DECD-6694-E840-87DE-CA6A2E1B11F9}" dt="2022-07-30T10:39:04.890" v="1" actId="2696"/>
        <pc:sldMkLst>
          <pc:docMk/>
          <pc:sldMk cId="3281838030" sldId="292"/>
        </pc:sldMkLst>
      </pc:sldChg>
      <pc:sldChg chg="del">
        <pc:chgData name="Berge, Anniek ten (136962)" userId="e668d065-6349-4508-add4-53f71d8888d8" providerId="ADAL" clId="{5215DECD-6694-E840-87DE-CA6A2E1B11F9}" dt="2022-07-30T10:39:39.290" v="3" actId="2696"/>
        <pc:sldMkLst>
          <pc:docMk/>
          <pc:sldMk cId="3281838030" sldId="294"/>
        </pc:sldMkLst>
      </pc:sldChg>
      <pc:sldChg chg="del">
        <pc:chgData name="Berge, Anniek ten (136962)" userId="e668d065-6349-4508-add4-53f71d8888d8" providerId="ADAL" clId="{5215DECD-6694-E840-87DE-CA6A2E1B11F9}" dt="2022-07-30T10:40:08.371" v="5" actId="2696"/>
        <pc:sldMkLst>
          <pc:docMk/>
          <pc:sldMk cId="3281838030" sldId="296"/>
        </pc:sldMkLst>
      </pc:sldChg>
      <pc:sldChg chg="del">
        <pc:chgData name="Berge, Anniek ten (136962)" userId="e668d065-6349-4508-add4-53f71d8888d8" providerId="ADAL" clId="{5215DECD-6694-E840-87DE-CA6A2E1B11F9}" dt="2022-07-30T10:40:19.368" v="7" actId="2696"/>
        <pc:sldMkLst>
          <pc:docMk/>
          <pc:sldMk cId="3281838030" sldId="298"/>
        </pc:sldMkLst>
      </pc:sldChg>
      <pc:sldChg chg="add">
        <pc:chgData name="Berge, Anniek ten (136962)" userId="e668d065-6349-4508-add4-53f71d8888d8" providerId="ADAL" clId="{5215DECD-6694-E840-87DE-CA6A2E1B11F9}" dt="2022-07-30T10:38:57.376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5215DECD-6694-E840-87DE-CA6A2E1B11F9}" dt="2022-07-30T10:39:37.157" v="2" actId="22"/>
        <pc:sldMkLst>
          <pc:docMk/>
          <pc:sldMk cId="1033991860" sldId="311"/>
        </pc:sldMkLst>
      </pc:sldChg>
      <pc:sldChg chg="add">
        <pc:chgData name="Berge, Anniek ten (136962)" userId="e668d065-6349-4508-add4-53f71d8888d8" providerId="ADAL" clId="{5215DECD-6694-E840-87DE-CA6A2E1B11F9}" dt="2022-07-30T10:40:06.391" v="4" actId="22"/>
        <pc:sldMkLst>
          <pc:docMk/>
          <pc:sldMk cId="1653738072" sldId="312"/>
        </pc:sldMkLst>
      </pc:sldChg>
      <pc:sldChg chg="add">
        <pc:chgData name="Berge, Anniek ten (136962)" userId="e668d065-6349-4508-add4-53f71d8888d8" providerId="ADAL" clId="{5215DECD-6694-E840-87DE-CA6A2E1B11F9}" dt="2022-07-30T10:40:17.245" v="6" actId="22"/>
        <pc:sldMkLst>
          <pc:docMk/>
          <pc:sldMk cId="3755801898" sldId="313"/>
        </pc:sldMkLst>
      </pc:sldChg>
      <pc:sldChg chg="add">
        <pc:chgData name="Berge, Anniek ten (136962)" userId="e668d065-6349-4508-add4-53f71d8888d8" providerId="ADAL" clId="{5215DECD-6694-E840-87DE-CA6A2E1B11F9}" dt="2022-07-30T10:40:33.457" v="8" actId="22"/>
        <pc:sldMkLst>
          <pc:docMk/>
          <pc:sldMk cId="3669557996" sldId="31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35861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morgens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‘s maandags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nl-NL" dirty="0"/>
                        <a:t>e juf werkt ‘s woen</a:t>
                      </a:r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nl-NL" dirty="0"/>
                        <a:t>dags.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morgens vroeg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middags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woensdags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r>
                        <a:rPr lang="nl-NL" dirty="0"/>
                        <a:t>De zuster werkt</a:t>
                      </a:r>
                      <a:r>
                        <a:rPr lang="nl-NL" baseline="0" dirty="0"/>
                        <a:t> ‘s avonds.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avonds laat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avonds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</a:t>
                      </a:r>
                      <a:r>
                        <a:rPr lang="nl-NL" baseline="0" dirty="0"/>
                        <a:t> zaterdags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bewaker</a:t>
                      </a:r>
                      <a:r>
                        <a:rPr lang="nl-NL" baseline="0" dirty="0"/>
                        <a:t> </a:t>
                      </a:r>
                    </a:p>
                    <a:p>
                      <a:pPr algn="ctr"/>
                      <a:r>
                        <a:rPr lang="nl-NL" baseline="0" dirty="0"/>
                        <a:t>werkt ‘s nachts.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winters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</a:t>
                      </a:r>
                      <a:r>
                        <a:rPr lang="nl-NL" baseline="0" dirty="0"/>
                        <a:t> nachts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zondags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krantenjongen</a:t>
                      </a:r>
                      <a:r>
                        <a:rPr lang="nl-NL" baseline="0" dirty="0"/>
                        <a:t> </a:t>
                      </a:r>
                    </a:p>
                    <a:p>
                      <a:pPr algn="ctr"/>
                      <a:r>
                        <a:rPr lang="nl-NL" baseline="0" dirty="0"/>
                        <a:t>werkt ‘s morgens.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zomers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24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‘s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4452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01" y="3070957"/>
            <a:ext cx="2601998" cy="26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morgens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middags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avonds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nachts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4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24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‘s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4452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01" y="3070957"/>
            <a:ext cx="2601998" cy="26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0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m</a:t>
            </a:r>
            <a:r>
              <a:rPr lang="nl-NL" sz="9600" b="1" u="sng" dirty="0"/>
              <a:t>aa</a:t>
            </a:r>
            <a:r>
              <a:rPr lang="nl-NL" sz="9600" b="1" dirty="0"/>
              <a:t>ndags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w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nsdags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aterdags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ondags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91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4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24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‘s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4452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01" y="3070957"/>
            <a:ext cx="2601998" cy="26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0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256961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8000" b="1" dirty="0"/>
          </a:p>
          <a:p>
            <a:pPr marL="0" indent="0" algn="ctr">
              <a:buNone/>
            </a:pPr>
            <a:r>
              <a:rPr lang="nl-NL" sz="8000" b="1" dirty="0"/>
              <a:t>De juf werkt ‘s w</a:t>
            </a:r>
            <a:r>
              <a:rPr lang="nl-NL" sz="8000" b="1" dirty="0">
                <a:solidFill>
                  <a:srgbClr val="FF0000"/>
                </a:solidFill>
              </a:rPr>
              <a:t>oe</a:t>
            </a:r>
            <a:r>
              <a:rPr lang="nl-NL" sz="8000" b="1" dirty="0"/>
              <a:t>nsdags.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132347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8000" b="1" dirty="0"/>
          </a:p>
          <a:p>
            <a:pPr marL="0" indent="0" algn="ctr">
              <a:buNone/>
            </a:pPr>
            <a:r>
              <a:rPr lang="nl-NL" sz="8000" b="1" dirty="0"/>
              <a:t>De </a:t>
            </a:r>
            <a:r>
              <a:rPr lang="nl-NL" sz="8000" b="1" dirty="0">
                <a:solidFill>
                  <a:srgbClr val="FF0000"/>
                </a:solidFill>
              </a:rPr>
              <a:t>z</a:t>
            </a:r>
            <a:r>
              <a:rPr lang="nl-NL" sz="8000" b="1" dirty="0"/>
              <a:t>uster werkt ‘s avonds.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256961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8000" b="1" dirty="0"/>
          </a:p>
          <a:p>
            <a:pPr marL="0" indent="0" algn="ctr">
              <a:buNone/>
            </a:pPr>
            <a:r>
              <a:rPr lang="nl-NL" sz="8000" b="1" dirty="0"/>
              <a:t>De bew</a:t>
            </a:r>
            <a:r>
              <a:rPr lang="nl-NL" sz="8000" b="1" dirty="0">
                <a:solidFill>
                  <a:srgbClr val="FF0000"/>
                </a:solidFill>
              </a:rPr>
              <a:t>a</a:t>
            </a:r>
            <a:r>
              <a:rPr lang="nl-NL" sz="8000" b="1" dirty="0"/>
              <a:t>ker werkt ‘s nachts.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739083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8000" b="1" dirty="0"/>
              <a:t>De krantenjo</a:t>
            </a:r>
            <a:r>
              <a:rPr lang="nl-NL" sz="8000" b="1" dirty="0">
                <a:solidFill>
                  <a:srgbClr val="FF0000"/>
                </a:solidFill>
              </a:rPr>
              <a:t>ng</a:t>
            </a:r>
            <a:r>
              <a:rPr lang="nl-NL" sz="8000" b="1" dirty="0"/>
              <a:t>en werkt </a:t>
            </a:r>
            <a:br>
              <a:rPr lang="nl-NL" sz="8000" b="1" dirty="0"/>
            </a:br>
            <a:r>
              <a:rPr lang="nl-NL" sz="8000" b="1" dirty="0"/>
              <a:t>‘s morgens.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38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4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6 </a:t>
            </a:r>
            <a:r>
              <a:rPr lang="nl-NL" sz="3200" b="1" dirty="0">
                <a:solidFill>
                  <a:schemeClr val="bg1"/>
                </a:solidFill>
              </a:rPr>
              <a:t>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24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‘s morgens 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4452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Vervanging des door ‘s.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smorg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01" y="3070957"/>
            <a:ext cx="2601998" cy="26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0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morgensvr</a:t>
            </a:r>
            <a:r>
              <a:rPr lang="nl-NL" sz="9600" b="1" dirty="0">
                <a:solidFill>
                  <a:srgbClr val="FF0000"/>
                </a:solidFill>
              </a:rPr>
              <a:t>oe</a:t>
            </a:r>
            <a:r>
              <a:rPr lang="nl-NL" sz="9600" b="1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avon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s laat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winters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‘s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omers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4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morgens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 ‘s maandags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nl-NL" dirty="0"/>
                        <a:t>e juf werkt ‘s woen</a:t>
                      </a:r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nl-NL" dirty="0"/>
                        <a:t>dags.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morgens vroeg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middags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woensdags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r>
                        <a:rPr lang="nl-NL" dirty="0"/>
                        <a:t>De zuster werkt</a:t>
                      </a:r>
                      <a:r>
                        <a:rPr lang="nl-NL" baseline="0" dirty="0"/>
                        <a:t> ‘s avonds.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avonds laat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avonds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</a:t>
                      </a:r>
                      <a:r>
                        <a:rPr lang="nl-NL" baseline="0" dirty="0"/>
                        <a:t> zaterdags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bewaker</a:t>
                      </a:r>
                      <a:r>
                        <a:rPr lang="nl-NL" baseline="0" dirty="0"/>
                        <a:t> </a:t>
                      </a:r>
                    </a:p>
                    <a:p>
                      <a:pPr algn="ctr"/>
                      <a:r>
                        <a:rPr lang="nl-NL" baseline="0" dirty="0"/>
                        <a:t>werkt ‘s nachts.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winters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</a:t>
                      </a:r>
                      <a:r>
                        <a:rPr lang="nl-NL" baseline="0" dirty="0"/>
                        <a:t> nachts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zondags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  <a:p>
                      <a:pPr algn="ctr"/>
                      <a:r>
                        <a:rPr lang="nl-NL" dirty="0"/>
                        <a:t>De krantenjongen</a:t>
                      </a:r>
                      <a:r>
                        <a:rPr lang="nl-NL" baseline="0" dirty="0"/>
                        <a:t> </a:t>
                      </a:r>
                    </a:p>
                    <a:p>
                      <a:pPr algn="ctr"/>
                      <a:r>
                        <a:rPr lang="nl-NL" baseline="0" dirty="0"/>
                        <a:t>werkt ‘s morgens.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‘s zomers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5579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200</Words>
  <Application>Microsoft Office PowerPoint</Application>
  <PresentationFormat>Breedbeeld</PresentationFormat>
  <Paragraphs>106</Paragraphs>
  <Slides>34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35" baseType="lpstr">
      <vt:lpstr>Kantoorthema</vt:lpstr>
      <vt:lpstr>PowerPoint-presentatie</vt:lpstr>
      <vt:lpstr>PowerPoint-presentatie</vt:lpstr>
      <vt:lpstr>‘s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‘s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‘s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‘s morgens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36</cp:revision>
  <dcterms:created xsi:type="dcterms:W3CDTF">2015-07-16T09:32:42Z</dcterms:created>
  <dcterms:modified xsi:type="dcterms:W3CDTF">2022-07-30T10:40:40Z</dcterms:modified>
</cp:coreProperties>
</file>