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89" r:id="rId3"/>
    <p:sldId id="301" r:id="rId4"/>
    <p:sldId id="258" r:id="rId5"/>
    <p:sldId id="259" r:id="rId6"/>
    <p:sldId id="260" r:id="rId7"/>
    <p:sldId id="261" r:id="rId8"/>
    <p:sldId id="262" r:id="rId9"/>
    <p:sldId id="310" r:id="rId10"/>
    <p:sldId id="292" r:id="rId11"/>
    <p:sldId id="263" r:id="rId12"/>
    <p:sldId id="300" r:id="rId13"/>
    <p:sldId id="265" r:id="rId14"/>
    <p:sldId id="284" r:id="rId15"/>
    <p:sldId id="267" r:id="rId16"/>
    <p:sldId id="266" r:id="rId17"/>
    <p:sldId id="268" r:id="rId18"/>
    <p:sldId id="311" r:id="rId19"/>
    <p:sldId id="294" r:id="rId20"/>
    <p:sldId id="270" r:id="rId21"/>
    <p:sldId id="299" r:id="rId22"/>
    <p:sldId id="271" r:id="rId23"/>
    <p:sldId id="273" r:id="rId24"/>
    <p:sldId id="276" r:id="rId25"/>
    <p:sldId id="275" r:id="rId26"/>
    <p:sldId id="274" r:id="rId27"/>
    <p:sldId id="312" r:id="rId28"/>
    <p:sldId id="296" r:id="rId29"/>
    <p:sldId id="277" r:id="rId30"/>
    <p:sldId id="287" r:id="rId31"/>
    <p:sldId id="279" r:id="rId32"/>
    <p:sldId id="280" r:id="rId33"/>
    <p:sldId id="281" r:id="rId34"/>
    <p:sldId id="282" r:id="rId35"/>
    <p:sldId id="283" r:id="rId36"/>
    <p:sldId id="313" r:id="rId37"/>
    <p:sldId id="298" r:id="rId38"/>
    <p:sldId id="302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49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96" y="-18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832555FA-AAD0-044B-9802-A0005267B200}"/>
    <pc:docChg chg="addSld delSld">
      <pc:chgData name="Berge, Anniek ten (136962)" userId="e668d065-6349-4508-add4-53f71d8888d8" providerId="ADAL" clId="{832555FA-AAD0-044B-9802-A0005267B200}" dt="2022-07-27T16:54:20.419" v="7" actId="2696"/>
      <pc:docMkLst>
        <pc:docMk/>
      </pc:docMkLst>
      <pc:sldChg chg="del">
        <pc:chgData name="Berge, Anniek ten (136962)" userId="e668d065-6349-4508-add4-53f71d8888d8" providerId="ADAL" clId="{832555FA-AAD0-044B-9802-A0005267B200}" dt="2022-07-27T16:53:34.628" v="1" actId="2696"/>
        <pc:sldMkLst>
          <pc:docMk/>
          <pc:sldMk cId="2817045614" sldId="291"/>
        </pc:sldMkLst>
      </pc:sldChg>
      <pc:sldChg chg="del">
        <pc:chgData name="Berge, Anniek ten (136962)" userId="e668d065-6349-4508-add4-53f71d8888d8" providerId="ADAL" clId="{832555FA-AAD0-044B-9802-A0005267B200}" dt="2022-07-27T16:53:49.361" v="3" actId="2696"/>
        <pc:sldMkLst>
          <pc:docMk/>
          <pc:sldMk cId="2817045614" sldId="293"/>
        </pc:sldMkLst>
      </pc:sldChg>
      <pc:sldChg chg="del">
        <pc:chgData name="Berge, Anniek ten (136962)" userId="e668d065-6349-4508-add4-53f71d8888d8" providerId="ADAL" clId="{832555FA-AAD0-044B-9802-A0005267B200}" dt="2022-07-27T16:53:59.619" v="5" actId="2696"/>
        <pc:sldMkLst>
          <pc:docMk/>
          <pc:sldMk cId="2817045614" sldId="295"/>
        </pc:sldMkLst>
      </pc:sldChg>
      <pc:sldChg chg="del">
        <pc:chgData name="Berge, Anniek ten (136962)" userId="e668d065-6349-4508-add4-53f71d8888d8" providerId="ADAL" clId="{832555FA-AAD0-044B-9802-A0005267B200}" dt="2022-07-27T16:54:20.419" v="7" actId="2696"/>
        <pc:sldMkLst>
          <pc:docMk/>
          <pc:sldMk cId="2817045614" sldId="297"/>
        </pc:sldMkLst>
      </pc:sldChg>
      <pc:sldChg chg="add">
        <pc:chgData name="Berge, Anniek ten (136962)" userId="e668d065-6349-4508-add4-53f71d8888d8" providerId="ADAL" clId="{832555FA-AAD0-044B-9802-A0005267B200}" dt="2022-07-27T16:53:32.134" v="0" actId="22"/>
        <pc:sldMkLst>
          <pc:docMk/>
          <pc:sldMk cId="4176412789" sldId="310"/>
        </pc:sldMkLst>
      </pc:sldChg>
      <pc:sldChg chg="add">
        <pc:chgData name="Berge, Anniek ten (136962)" userId="e668d065-6349-4508-add4-53f71d8888d8" providerId="ADAL" clId="{832555FA-AAD0-044B-9802-A0005267B200}" dt="2022-07-27T16:53:47.693" v="2" actId="22"/>
        <pc:sldMkLst>
          <pc:docMk/>
          <pc:sldMk cId="2102696020" sldId="311"/>
        </pc:sldMkLst>
      </pc:sldChg>
      <pc:sldChg chg="add">
        <pc:chgData name="Berge, Anniek ten (136962)" userId="e668d065-6349-4508-add4-53f71d8888d8" providerId="ADAL" clId="{832555FA-AAD0-044B-9802-A0005267B200}" dt="2022-07-27T16:53:57.922" v="4" actId="22"/>
        <pc:sldMkLst>
          <pc:docMk/>
          <pc:sldMk cId="725801123" sldId="312"/>
        </pc:sldMkLst>
      </pc:sldChg>
      <pc:sldChg chg="add">
        <pc:chgData name="Berge, Anniek ten (136962)" userId="e668d065-6349-4508-add4-53f71d8888d8" providerId="ADAL" clId="{832555FA-AAD0-044B-9802-A0005267B200}" dt="2022-07-27T16:54:18.674" v="6" actId="22"/>
        <pc:sldMkLst>
          <pc:docMk/>
          <pc:sldMk cId="4287773307" sldId="31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6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529" y="2821100"/>
            <a:ext cx="3780729" cy="35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091354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dwerg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berm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wurg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storm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darm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erger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doorn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Belg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/>
                        <a:t>de worm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verberg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hoorn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zorg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warm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verhelp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voorn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3130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3162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324" y="3105940"/>
            <a:ext cx="3090775" cy="305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20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dwerg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berg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erg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B</a:t>
            </a:r>
            <a:r>
              <a:rPr lang="nl-NL" sz="9600" b="1" dirty="0"/>
              <a:t>elg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org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751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6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523" y="1122363"/>
            <a:ext cx="5531157" cy="543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3162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324" y="3105940"/>
            <a:ext cx="3090775" cy="305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20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arm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v</a:t>
            </a:r>
            <a:r>
              <a:rPr lang="nl-NL" sz="9600" b="1" dirty="0"/>
              <a:t>orm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darm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worm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warm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6960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7518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6 dag 3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3162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324" y="3105940"/>
            <a:ext cx="3090775" cy="305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205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org 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wurg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erger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FF0000"/>
                </a:solidFill>
              </a:rPr>
              <a:t>ver</a:t>
            </a:r>
            <a:r>
              <a:rPr lang="nl-NL" sz="9600" b="1" dirty="0"/>
              <a:t>berg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FF0000"/>
                </a:solidFill>
              </a:rPr>
              <a:t>ver</a:t>
            </a:r>
            <a:r>
              <a:rPr lang="nl-NL" sz="9600" b="1" dirty="0"/>
              <a:t>help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8011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7518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>
                <a:solidFill>
                  <a:schemeClr val="bg1"/>
                </a:solidFill>
              </a:rPr>
              <a:t>week 6 </a:t>
            </a:r>
            <a:r>
              <a:rPr lang="nl-NL" sz="3200" b="1" dirty="0">
                <a:solidFill>
                  <a:schemeClr val="bg1"/>
                </a:solidFill>
              </a:rPr>
              <a:t>dag 4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112" y="3351751"/>
            <a:ext cx="2122006" cy="303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3162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324" y="3105940"/>
            <a:ext cx="3090775" cy="305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0298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berm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storm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doorn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hoorn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voorn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7733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7518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692971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dwerg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berm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wurg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storm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darm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erger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doorn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Belg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/>
                        <a:t>de worm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verberg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hoorn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zorg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warm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verhelp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voorn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67036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198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31</cp:revision>
  <dcterms:created xsi:type="dcterms:W3CDTF">2015-07-16T09:32:42Z</dcterms:created>
  <dcterms:modified xsi:type="dcterms:W3CDTF">2022-07-27T16:54:27Z</dcterms:modified>
</cp:coreProperties>
</file>