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7"/>
  </p:handoutMasterIdLst>
  <p:sldIdLst>
    <p:sldId id="256" r:id="rId2"/>
    <p:sldId id="305" r:id="rId3"/>
    <p:sldId id="288" r:id="rId4"/>
    <p:sldId id="258" r:id="rId5"/>
    <p:sldId id="259" r:id="rId6"/>
    <p:sldId id="260" r:id="rId7"/>
    <p:sldId id="261" r:id="rId8"/>
    <p:sldId id="294" r:id="rId9"/>
    <p:sldId id="295" r:id="rId10"/>
    <p:sldId id="263" r:id="rId11"/>
    <p:sldId id="302" r:id="rId12"/>
    <p:sldId id="265" r:id="rId13"/>
    <p:sldId id="284" r:id="rId14"/>
    <p:sldId id="266" r:id="rId15"/>
    <p:sldId id="267" r:id="rId16"/>
    <p:sldId id="296" r:id="rId17"/>
    <p:sldId id="297" r:id="rId18"/>
    <p:sldId id="270" r:id="rId19"/>
    <p:sldId id="303" r:id="rId20"/>
    <p:sldId id="271" r:id="rId21"/>
    <p:sldId id="273" r:id="rId22"/>
    <p:sldId id="276" r:id="rId23"/>
    <p:sldId id="275" r:id="rId24"/>
    <p:sldId id="274" r:id="rId25"/>
    <p:sldId id="298" r:id="rId26"/>
    <p:sldId id="299" r:id="rId27"/>
    <p:sldId id="277" r:id="rId28"/>
    <p:sldId id="304" r:id="rId29"/>
    <p:sldId id="279" r:id="rId30"/>
    <p:sldId id="280" r:id="rId31"/>
    <p:sldId id="281" r:id="rId32"/>
    <p:sldId id="282" r:id="rId33"/>
    <p:sldId id="300" r:id="rId34"/>
    <p:sldId id="301" r:id="rId35"/>
    <p:sldId id="293" r:id="rId3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88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6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529" y="2821100"/>
            <a:ext cx="3780729" cy="35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middags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maandags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sta 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zomers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avonds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woensdags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ontbijt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winters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morgens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zaterdags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leer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morgens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nachts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zondags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morgensvroeg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slaap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1634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7163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’s morgens 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755862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Vervanging des door ‘s.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smorgen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693" y="2811553"/>
            <a:ext cx="2870615" cy="287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25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‘s middags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’s avonds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’s morgens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’s nachts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EE66A11-55E7-41CC-9253-6074699EF3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9059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7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980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6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523" y="1122363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7163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’s morgens 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755862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Vervanging des door ‘s.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smorgen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693" y="2811553"/>
            <a:ext cx="2870615" cy="287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91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’s m</a:t>
            </a:r>
            <a:r>
              <a:rPr lang="nl-NL" sz="9600" b="1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ndags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’s w</a:t>
            </a:r>
            <a:r>
              <a:rPr lang="nl-NL" sz="9600" b="1" dirty="0">
                <a:solidFill>
                  <a:srgbClr val="000000"/>
                </a:solidFill>
              </a:rPr>
              <a:t>oe</a:t>
            </a:r>
            <a:r>
              <a:rPr lang="nl-NL" sz="9600" b="1" dirty="0"/>
              <a:t>nsdags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‘s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aterdags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’s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ondags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74D1E88-5F0D-4185-9143-EC206E0A21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0869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7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980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6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7163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/>
              <a:t>’</a:t>
            </a:r>
            <a:r>
              <a:rPr lang="nl-NL" sz="9600" b="1" dirty="0">
                <a:latin typeface="Calibri" panose="020F0502020204030204" pitchFamily="34" charset="0"/>
              </a:rPr>
              <a:t>s morgens 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755862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Vervanging des door ‘s.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smorgen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693" y="2811553"/>
            <a:ext cx="2870615" cy="287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91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sta op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ontb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000000"/>
                </a:solidFill>
              </a:rPr>
              <a:t>leer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ik eet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sl</a:t>
            </a:r>
            <a:r>
              <a:rPr lang="nl-NL" sz="9600" b="1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2E59361-0CCC-4DD4-BC91-F3FE7EE6CF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92913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70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9802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>
                <a:solidFill>
                  <a:schemeClr val="bg1"/>
                </a:solidFill>
              </a:rPr>
              <a:t>week 6 </a:t>
            </a:r>
            <a:r>
              <a:rPr lang="nl-NL" sz="3200" b="1" dirty="0">
                <a:solidFill>
                  <a:schemeClr val="bg1"/>
                </a:solidFill>
              </a:rPr>
              <a:t>dag 4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112" y="3351751"/>
            <a:ext cx="2122006" cy="303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7163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/>
              <a:t>’</a:t>
            </a:r>
            <a:r>
              <a:rPr lang="nl-NL" sz="9600" b="1" dirty="0">
                <a:latin typeface="Calibri" panose="020F0502020204030204" pitchFamily="34" charset="0"/>
              </a:rPr>
              <a:t>s morgens 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755862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Vervanging des door ‘s.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smorgens.jpg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693" y="2811553"/>
            <a:ext cx="2870615" cy="287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917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’s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omers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’s winters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’s morgens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’s morgensvr</a:t>
            </a:r>
            <a:r>
              <a:rPr lang="nl-NL" sz="9600" b="1" dirty="0">
                <a:solidFill>
                  <a:srgbClr val="000000"/>
                </a:solidFill>
              </a:rPr>
              <a:t>oe</a:t>
            </a:r>
            <a:r>
              <a:rPr lang="nl-NL" sz="9600" b="1" dirty="0"/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E6767D6-45E2-425B-AFD3-D69D3B4566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5204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70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9802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783645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middags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maandags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sta 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zomers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avonds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woensdags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ontbijt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winters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morgens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zaterdags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leer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morgens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nachts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zondags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sz="1800" b="1" dirty="0"/>
                        <a:t>’</a:t>
                      </a:r>
                      <a:r>
                        <a:rPr lang="nl-NL" dirty="0"/>
                        <a:t>s morgensvroeg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slaap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712906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183</Words>
  <Application>Microsoft Office PowerPoint</Application>
  <PresentationFormat>Breedbeeld</PresentationFormat>
  <Paragraphs>147</Paragraphs>
  <Slides>35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’s morgens 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’s morgens 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’s morgens 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’s morgens 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34</cp:revision>
  <dcterms:created xsi:type="dcterms:W3CDTF">2015-07-16T09:32:42Z</dcterms:created>
  <dcterms:modified xsi:type="dcterms:W3CDTF">2022-07-28T17:33:28Z</dcterms:modified>
</cp:coreProperties>
</file>