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89" r:id="rId3"/>
    <p:sldId id="310" r:id="rId4"/>
    <p:sldId id="258" r:id="rId5"/>
    <p:sldId id="259" r:id="rId6"/>
    <p:sldId id="260" r:id="rId7"/>
    <p:sldId id="261" r:id="rId8"/>
    <p:sldId id="262" r:id="rId9"/>
    <p:sldId id="313" r:id="rId10"/>
    <p:sldId id="292" r:id="rId11"/>
    <p:sldId id="263" r:id="rId12"/>
    <p:sldId id="314" r:id="rId13"/>
    <p:sldId id="265" r:id="rId14"/>
    <p:sldId id="284" r:id="rId15"/>
    <p:sldId id="266" r:id="rId16"/>
    <p:sldId id="267" r:id="rId17"/>
    <p:sldId id="268" r:id="rId18"/>
    <p:sldId id="317" r:id="rId19"/>
    <p:sldId id="294" r:id="rId20"/>
    <p:sldId id="270" r:id="rId21"/>
    <p:sldId id="315" r:id="rId22"/>
    <p:sldId id="271" r:id="rId23"/>
    <p:sldId id="273" r:id="rId24"/>
    <p:sldId id="276" r:id="rId25"/>
    <p:sldId id="275" r:id="rId26"/>
    <p:sldId id="274" r:id="rId27"/>
    <p:sldId id="318" r:id="rId28"/>
    <p:sldId id="296" r:id="rId29"/>
    <p:sldId id="277" r:id="rId30"/>
    <p:sldId id="316" r:id="rId31"/>
    <p:sldId id="279" r:id="rId32"/>
    <p:sldId id="280" r:id="rId33"/>
    <p:sldId id="281" r:id="rId34"/>
    <p:sldId id="282" r:id="rId35"/>
    <p:sldId id="283" r:id="rId36"/>
    <p:sldId id="319" r:id="rId37"/>
    <p:sldId id="298" r:id="rId38"/>
    <p:sldId id="290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2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65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A43585B6-96D6-2A46-BF73-997A297630E4}"/>
    <pc:docChg chg="addSld delSld">
      <pc:chgData name="Berge, Anniek ten (136962)" userId="e668d065-6349-4508-add4-53f71d8888d8" providerId="ADAL" clId="{A43585B6-96D6-2A46-BF73-997A297630E4}" dt="2022-07-30T10:44:19.323" v="15" actId="2696"/>
      <pc:docMkLst>
        <pc:docMk/>
      </pc:docMkLst>
      <pc:sldChg chg="del">
        <pc:chgData name="Berge, Anniek ten (136962)" userId="e668d065-6349-4508-add4-53f71d8888d8" providerId="ADAL" clId="{A43585B6-96D6-2A46-BF73-997A297630E4}" dt="2022-07-30T10:43:04.787" v="3" actId="2696"/>
        <pc:sldMkLst>
          <pc:docMk/>
          <pc:sldMk cId="1946925806" sldId="285"/>
        </pc:sldMkLst>
      </pc:sldChg>
      <pc:sldChg chg="del">
        <pc:chgData name="Berge, Anniek ten (136962)" userId="e668d065-6349-4508-add4-53f71d8888d8" providerId="ADAL" clId="{A43585B6-96D6-2A46-BF73-997A297630E4}" dt="2022-07-30T10:41:57.554" v="1" actId="2696"/>
        <pc:sldMkLst>
          <pc:docMk/>
          <pc:sldMk cId="1315761006" sldId="291"/>
        </pc:sldMkLst>
      </pc:sldChg>
      <pc:sldChg chg="del">
        <pc:chgData name="Berge, Anniek ten (136962)" userId="e668d065-6349-4508-add4-53f71d8888d8" providerId="ADAL" clId="{A43585B6-96D6-2A46-BF73-997A297630E4}" dt="2022-07-30T10:43:55.381" v="11" actId="2696"/>
        <pc:sldMkLst>
          <pc:docMk/>
          <pc:sldMk cId="1315761006" sldId="293"/>
        </pc:sldMkLst>
      </pc:sldChg>
      <pc:sldChg chg="del">
        <pc:chgData name="Berge, Anniek ten (136962)" userId="e668d065-6349-4508-add4-53f71d8888d8" providerId="ADAL" clId="{A43585B6-96D6-2A46-BF73-997A297630E4}" dt="2022-07-30T10:44:07.751" v="13" actId="2696"/>
        <pc:sldMkLst>
          <pc:docMk/>
          <pc:sldMk cId="1315761006" sldId="295"/>
        </pc:sldMkLst>
      </pc:sldChg>
      <pc:sldChg chg="del">
        <pc:chgData name="Berge, Anniek ten (136962)" userId="e668d065-6349-4508-add4-53f71d8888d8" providerId="ADAL" clId="{A43585B6-96D6-2A46-BF73-997A297630E4}" dt="2022-07-30T10:44:19.323" v="15" actId="2696"/>
        <pc:sldMkLst>
          <pc:docMk/>
          <pc:sldMk cId="1315761006" sldId="297"/>
        </pc:sldMkLst>
      </pc:sldChg>
      <pc:sldChg chg="del">
        <pc:chgData name="Berge, Anniek ten (136962)" userId="e668d065-6349-4508-add4-53f71d8888d8" providerId="ADAL" clId="{A43585B6-96D6-2A46-BF73-997A297630E4}" dt="2022-07-30T10:43:14.366" v="5" actId="2696"/>
        <pc:sldMkLst>
          <pc:docMk/>
          <pc:sldMk cId="1160946725" sldId="299"/>
        </pc:sldMkLst>
      </pc:sldChg>
      <pc:sldChg chg="del">
        <pc:chgData name="Berge, Anniek ten (136962)" userId="e668d065-6349-4508-add4-53f71d8888d8" providerId="ADAL" clId="{A43585B6-96D6-2A46-BF73-997A297630E4}" dt="2022-07-30T10:43:22.073" v="7" actId="2696"/>
        <pc:sldMkLst>
          <pc:docMk/>
          <pc:sldMk cId="1160946725" sldId="300"/>
        </pc:sldMkLst>
      </pc:sldChg>
      <pc:sldChg chg="del">
        <pc:chgData name="Berge, Anniek ten (136962)" userId="e668d065-6349-4508-add4-53f71d8888d8" providerId="ADAL" clId="{A43585B6-96D6-2A46-BF73-997A297630E4}" dt="2022-07-30T10:43:28.557" v="9" actId="2696"/>
        <pc:sldMkLst>
          <pc:docMk/>
          <pc:sldMk cId="1160946725" sldId="301"/>
        </pc:sldMkLst>
      </pc:sldChg>
      <pc:sldChg chg="add">
        <pc:chgData name="Berge, Anniek ten (136962)" userId="e668d065-6349-4508-add4-53f71d8888d8" providerId="ADAL" clId="{A43585B6-96D6-2A46-BF73-997A297630E4}" dt="2022-07-30T10:43:01.596" v="2" actId="22"/>
        <pc:sldMkLst>
          <pc:docMk/>
          <pc:sldMk cId="4223217424" sldId="310"/>
        </pc:sldMkLst>
      </pc:sldChg>
      <pc:sldChg chg="add">
        <pc:chgData name="Berge, Anniek ten (136962)" userId="e668d065-6349-4508-add4-53f71d8888d8" providerId="ADAL" clId="{A43585B6-96D6-2A46-BF73-997A297630E4}" dt="2022-07-30T10:41:55.168" v="0" actId="22"/>
        <pc:sldMkLst>
          <pc:docMk/>
          <pc:sldMk cId="3755801898" sldId="313"/>
        </pc:sldMkLst>
      </pc:sldChg>
      <pc:sldChg chg="add">
        <pc:chgData name="Berge, Anniek ten (136962)" userId="e668d065-6349-4508-add4-53f71d8888d8" providerId="ADAL" clId="{A43585B6-96D6-2A46-BF73-997A297630E4}" dt="2022-07-30T10:43:11.981" v="4" actId="22"/>
        <pc:sldMkLst>
          <pc:docMk/>
          <pc:sldMk cId="1841819881" sldId="314"/>
        </pc:sldMkLst>
      </pc:sldChg>
      <pc:sldChg chg="add">
        <pc:chgData name="Berge, Anniek ten (136962)" userId="e668d065-6349-4508-add4-53f71d8888d8" providerId="ADAL" clId="{A43585B6-96D6-2A46-BF73-997A297630E4}" dt="2022-07-30T10:43:19.253" v="6" actId="22"/>
        <pc:sldMkLst>
          <pc:docMk/>
          <pc:sldMk cId="747071905" sldId="315"/>
        </pc:sldMkLst>
      </pc:sldChg>
      <pc:sldChg chg="add">
        <pc:chgData name="Berge, Anniek ten (136962)" userId="e668d065-6349-4508-add4-53f71d8888d8" providerId="ADAL" clId="{A43585B6-96D6-2A46-BF73-997A297630E4}" dt="2022-07-30T10:43:26.752" v="8" actId="22"/>
        <pc:sldMkLst>
          <pc:docMk/>
          <pc:sldMk cId="2546466132" sldId="316"/>
        </pc:sldMkLst>
      </pc:sldChg>
      <pc:sldChg chg="add">
        <pc:chgData name="Berge, Anniek ten (136962)" userId="e668d065-6349-4508-add4-53f71d8888d8" providerId="ADAL" clId="{A43585B6-96D6-2A46-BF73-997A297630E4}" dt="2022-07-30T10:43:50.105" v="10" actId="22"/>
        <pc:sldMkLst>
          <pc:docMk/>
          <pc:sldMk cId="850819100" sldId="317"/>
        </pc:sldMkLst>
      </pc:sldChg>
      <pc:sldChg chg="add">
        <pc:chgData name="Berge, Anniek ten (136962)" userId="e668d065-6349-4508-add4-53f71d8888d8" providerId="ADAL" clId="{A43585B6-96D6-2A46-BF73-997A297630E4}" dt="2022-07-30T10:44:05.782" v="12" actId="22"/>
        <pc:sldMkLst>
          <pc:docMk/>
          <pc:sldMk cId="757216245" sldId="318"/>
        </pc:sldMkLst>
      </pc:sldChg>
      <pc:sldChg chg="add">
        <pc:chgData name="Berge, Anniek ten (136962)" userId="e668d065-6349-4508-add4-53f71d8888d8" providerId="ADAL" clId="{A43585B6-96D6-2A46-BF73-997A297630E4}" dt="2022-07-30T10:44:17.720" v="14" actId="22"/>
        <pc:sldMkLst>
          <pc:docMk/>
          <pc:sldMk cId="750940425" sldId="31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7 dag 1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3048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945960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koning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doorgang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 </a:t>
                      </a:r>
                    </a:p>
                    <a:p>
                      <a:pPr algn="ctr"/>
                      <a:r>
                        <a:rPr lang="nl-NL" dirty="0"/>
                        <a:t>ik verlang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verlanglijst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gezang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verlenging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ontvang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 de gevangenis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kringetje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honingbij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vervang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sleutelhanger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angstig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botsing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</a:t>
                      </a:r>
                      <a:r>
                        <a:rPr lang="nl-NL" baseline="0" dirty="0"/>
                        <a:t> verdring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engel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lievelingsboek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behang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woning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326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6048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Ringwoord. Net als ping </a:t>
            </a:r>
            <a:r>
              <a:rPr lang="nl-NL" sz="3200" dirty="0" err="1"/>
              <a:t>pong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F5FDC7F-7C92-4F16-BDAB-317537021B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825" y="3429000"/>
            <a:ext cx="1768350" cy="1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17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koning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ang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kring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tje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angst</a:t>
            </a:r>
            <a:r>
              <a:rPr lang="nl-NL" sz="9600" b="1" dirty="0">
                <a:solidFill>
                  <a:srgbClr val="FF0000"/>
                </a:solidFill>
              </a:rPr>
              <a:t>i</a:t>
            </a:r>
            <a:r>
              <a:rPr lang="nl-NL" sz="9600" b="1" dirty="0"/>
              <a:t>g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lieveli</a:t>
            </a:r>
            <a:r>
              <a:rPr lang="nl-NL" sz="9600" b="1" dirty="0">
                <a:solidFill>
                  <a:srgbClr val="FF0000"/>
                </a:solidFill>
              </a:rPr>
              <a:t>ngs</a:t>
            </a:r>
            <a:r>
              <a:rPr lang="nl-NL" sz="9600" b="1" dirty="0"/>
              <a:t>boek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14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7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9923" y="1127126"/>
            <a:ext cx="5531157" cy="54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6048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Ringwoord. Net als ping </a:t>
            </a:r>
            <a:r>
              <a:rPr lang="nl-NL" sz="3200" dirty="0" err="1"/>
              <a:t>pong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F5FDC7F-7C92-4F16-BDAB-317537021B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825" y="3429000"/>
            <a:ext cx="1768350" cy="1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19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doorgang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verlengi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honingb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botsing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vinger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819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14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7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80" y="1799476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6048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Ringwoord. Net als ping </a:t>
            </a:r>
            <a:r>
              <a:rPr lang="nl-NL" sz="3200" dirty="0" err="1"/>
              <a:t>pong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F5FDC7F-7C92-4F16-BDAB-317537021B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825" y="3429000"/>
            <a:ext cx="1768350" cy="1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071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verlang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ontvang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vervang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verdring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behang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2162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143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7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6048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Ringwoord. Net als ping </a:t>
            </a:r>
            <a:r>
              <a:rPr lang="nl-NL" sz="3200" dirty="0" err="1"/>
              <a:t>pong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F5FDC7F-7C92-4F16-BDAB-317537021B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825" y="3429000"/>
            <a:ext cx="1768350" cy="1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661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verlangl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st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gevang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nis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sl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telhanger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eng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woning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9404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143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994068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koning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doorgang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 </a:t>
                      </a:r>
                    </a:p>
                    <a:p>
                      <a:pPr algn="ctr"/>
                      <a:r>
                        <a:rPr lang="nl-NL" dirty="0"/>
                        <a:t>ik verlang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verlanglijst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gezang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verlenging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ontvang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 de gevangenis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kringetje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honingbij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vervang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sleutelhanger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angstig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botsing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</a:t>
                      </a:r>
                      <a:r>
                        <a:rPr lang="nl-NL" baseline="0" dirty="0"/>
                        <a:t> verdring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engel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lievelingsboek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behang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woning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72183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190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36</cp:revision>
  <dcterms:created xsi:type="dcterms:W3CDTF">2015-07-16T09:32:42Z</dcterms:created>
  <dcterms:modified xsi:type="dcterms:W3CDTF">2022-07-30T10:44:24Z</dcterms:modified>
</cp:coreProperties>
</file>