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6" r:id="rId3"/>
    <p:sldId id="298" r:id="rId4"/>
    <p:sldId id="258" r:id="rId5"/>
    <p:sldId id="259" r:id="rId6"/>
    <p:sldId id="260" r:id="rId7"/>
    <p:sldId id="261" r:id="rId8"/>
    <p:sldId id="262" r:id="rId9"/>
    <p:sldId id="310" r:id="rId10"/>
    <p:sldId id="289" r:id="rId11"/>
    <p:sldId id="263" r:id="rId12"/>
    <p:sldId id="297" r:id="rId13"/>
    <p:sldId id="265" r:id="rId14"/>
    <p:sldId id="284" r:id="rId15"/>
    <p:sldId id="266" r:id="rId16"/>
    <p:sldId id="267" r:id="rId17"/>
    <p:sldId id="268" r:id="rId18"/>
    <p:sldId id="311" r:id="rId19"/>
    <p:sldId id="291" r:id="rId20"/>
    <p:sldId id="270" r:id="rId21"/>
    <p:sldId id="296" r:id="rId22"/>
    <p:sldId id="271" r:id="rId23"/>
    <p:sldId id="273" r:id="rId24"/>
    <p:sldId id="276" r:id="rId25"/>
    <p:sldId id="275" r:id="rId26"/>
    <p:sldId id="274" r:id="rId27"/>
    <p:sldId id="312" r:id="rId28"/>
    <p:sldId id="293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313" r:id="rId37"/>
    <p:sldId id="295" r:id="rId38"/>
    <p:sldId id="287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83" d="100"/>
          <a:sy n="83" d="100"/>
        </p:scale>
        <p:origin x="-128" y="-16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EE0EBCF9-3D29-054A-8B96-CD41FB12DE19}"/>
    <pc:docChg chg="addSld delSld">
      <pc:chgData name="Berge, Anniek ten (136962)" userId="e668d065-6349-4508-add4-53f71d8888d8" providerId="ADAL" clId="{EE0EBCF9-3D29-054A-8B96-CD41FB12DE19}" dt="2022-07-27T16:56:40.054" v="7" actId="2696"/>
      <pc:docMkLst>
        <pc:docMk/>
      </pc:docMkLst>
      <pc:sldChg chg="del">
        <pc:chgData name="Berge, Anniek ten (136962)" userId="e668d065-6349-4508-add4-53f71d8888d8" providerId="ADAL" clId="{EE0EBCF9-3D29-054A-8B96-CD41FB12DE19}" dt="2022-07-27T16:55:57.144" v="1" actId="2696"/>
        <pc:sldMkLst>
          <pc:docMk/>
          <pc:sldMk cId="1544683466" sldId="288"/>
        </pc:sldMkLst>
      </pc:sldChg>
      <pc:sldChg chg="del">
        <pc:chgData name="Berge, Anniek ten (136962)" userId="e668d065-6349-4508-add4-53f71d8888d8" providerId="ADAL" clId="{EE0EBCF9-3D29-054A-8B96-CD41FB12DE19}" dt="2022-07-27T16:56:09.531" v="3" actId="2696"/>
        <pc:sldMkLst>
          <pc:docMk/>
          <pc:sldMk cId="1544683466" sldId="290"/>
        </pc:sldMkLst>
      </pc:sldChg>
      <pc:sldChg chg="del">
        <pc:chgData name="Berge, Anniek ten (136962)" userId="e668d065-6349-4508-add4-53f71d8888d8" providerId="ADAL" clId="{EE0EBCF9-3D29-054A-8B96-CD41FB12DE19}" dt="2022-07-27T16:56:30.146" v="5" actId="2696"/>
        <pc:sldMkLst>
          <pc:docMk/>
          <pc:sldMk cId="1544683466" sldId="292"/>
        </pc:sldMkLst>
      </pc:sldChg>
      <pc:sldChg chg="del">
        <pc:chgData name="Berge, Anniek ten (136962)" userId="e668d065-6349-4508-add4-53f71d8888d8" providerId="ADAL" clId="{EE0EBCF9-3D29-054A-8B96-CD41FB12DE19}" dt="2022-07-27T16:56:40.054" v="7" actId="2696"/>
        <pc:sldMkLst>
          <pc:docMk/>
          <pc:sldMk cId="1544683466" sldId="294"/>
        </pc:sldMkLst>
      </pc:sldChg>
      <pc:sldChg chg="add">
        <pc:chgData name="Berge, Anniek ten (136962)" userId="e668d065-6349-4508-add4-53f71d8888d8" providerId="ADAL" clId="{EE0EBCF9-3D29-054A-8B96-CD41FB12DE19}" dt="2022-07-27T16:55:55.351" v="0" actId="22"/>
        <pc:sldMkLst>
          <pc:docMk/>
          <pc:sldMk cId="4176412789" sldId="310"/>
        </pc:sldMkLst>
      </pc:sldChg>
      <pc:sldChg chg="add">
        <pc:chgData name="Berge, Anniek ten (136962)" userId="e668d065-6349-4508-add4-53f71d8888d8" providerId="ADAL" clId="{EE0EBCF9-3D29-054A-8B96-CD41FB12DE19}" dt="2022-07-27T16:56:07.975" v="2" actId="22"/>
        <pc:sldMkLst>
          <pc:docMk/>
          <pc:sldMk cId="1511294868" sldId="311"/>
        </pc:sldMkLst>
      </pc:sldChg>
      <pc:sldChg chg="add">
        <pc:chgData name="Berge, Anniek ten (136962)" userId="e668d065-6349-4508-add4-53f71d8888d8" providerId="ADAL" clId="{EE0EBCF9-3D29-054A-8B96-CD41FB12DE19}" dt="2022-07-27T16:56:28.267" v="4" actId="22"/>
        <pc:sldMkLst>
          <pc:docMk/>
          <pc:sldMk cId="3067875191" sldId="312"/>
        </pc:sldMkLst>
      </pc:sldChg>
      <pc:sldChg chg="add">
        <pc:chgData name="Berge, Anniek ten (136962)" userId="e668d065-6349-4508-add4-53f71d8888d8" providerId="ADAL" clId="{EE0EBCF9-3D29-054A-8B96-CD41FB12DE19}" dt="2022-07-27T16:56:38.201" v="6" actId="22"/>
        <pc:sldMkLst>
          <pc:docMk/>
          <pc:sldMk cId="3574833294" sldId="3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1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3048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89450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struik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herfst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straf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stroop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helft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straal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laatst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strak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markt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strijk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winst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spruit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barst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grootst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straat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strik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spreek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Turks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2418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3162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44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str</a:t>
            </a:r>
            <a:r>
              <a:rPr lang="nl-NL" sz="9600" b="1" dirty="0">
                <a:solidFill>
                  <a:srgbClr val="FF0000"/>
                </a:solidFill>
              </a:rPr>
              <a:t>ui</a:t>
            </a:r>
            <a:r>
              <a:rPr lang="nl-NL" sz="9600" b="1" dirty="0"/>
              <a:t>k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str</a:t>
            </a:r>
            <a:r>
              <a:rPr lang="nl-NL" sz="9600" b="1" u="sng" dirty="0">
                <a:solidFill>
                  <a:srgbClr val="FF0000"/>
                </a:solidFill>
              </a:rPr>
              <a:t>oo</a:t>
            </a:r>
            <a:r>
              <a:rPr lang="nl-NL" sz="9600" b="1" dirty="0"/>
              <a:t>p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strak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spr</a:t>
            </a:r>
            <a:r>
              <a:rPr lang="nl-NL" sz="9600" b="1" dirty="0">
                <a:solidFill>
                  <a:srgbClr val="FF0000"/>
                </a:solidFill>
              </a:rPr>
              <a:t>ui</a:t>
            </a:r>
            <a:r>
              <a:rPr lang="nl-NL" sz="9600" b="1" dirty="0"/>
              <a:t>t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str</a:t>
            </a:r>
            <a:r>
              <a:rPr lang="nl-NL" sz="9600" b="1" u="sng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94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9923" y="1127126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3162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44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her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st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hel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markt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barst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strik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294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94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0" y="1799476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3162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44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straf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str</a:t>
            </a:r>
            <a:r>
              <a:rPr lang="nl-NL" sz="9600" b="1" u="sng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str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barst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spreek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875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948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3162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46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arts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</a:t>
            </a:r>
            <a:r>
              <a:rPr lang="nl-NL" sz="9600" b="1" u="sng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tst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winst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</a:t>
            </a:r>
            <a:r>
              <a:rPr lang="nl-NL" sz="9600" b="1" u="sng" dirty="0">
                <a:solidFill>
                  <a:srgbClr val="FF0000"/>
                </a:solidFill>
              </a:rPr>
              <a:t>oo</a:t>
            </a:r>
            <a:r>
              <a:rPr lang="nl-NL" sz="9600" b="1" dirty="0"/>
              <a:t>tst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T</a:t>
            </a:r>
            <a:r>
              <a:rPr lang="nl-NL" sz="9600" b="1" dirty="0"/>
              <a:t>urks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332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948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238244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struik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herfst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straf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stroop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helft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straal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laatst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strak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markt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strijk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winst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spruit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barst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grootst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straat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strik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/>
                        <a:t>ik spreek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Turks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922477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192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32</cp:revision>
  <dcterms:created xsi:type="dcterms:W3CDTF">2015-07-16T09:32:42Z</dcterms:created>
  <dcterms:modified xsi:type="dcterms:W3CDTF">2022-07-27T16:56:47Z</dcterms:modified>
</cp:coreProperties>
</file>