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9" r:id="rId3"/>
    <p:sldId id="285" r:id="rId4"/>
    <p:sldId id="258" r:id="rId5"/>
    <p:sldId id="259" r:id="rId6"/>
    <p:sldId id="260" r:id="rId7"/>
    <p:sldId id="261" r:id="rId8"/>
    <p:sldId id="262" r:id="rId9"/>
    <p:sldId id="291" r:id="rId10"/>
    <p:sldId id="292" r:id="rId11"/>
    <p:sldId id="263" r:id="rId12"/>
    <p:sldId id="302" r:id="rId13"/>
    <p:sldId id="265" r:id="rId14"/>
    <p:sldId id="284" r:id="rId15"/>
    <p:sldId id="266" r:id="rId16"/>
    <p:sldId id="267" r:id="rId17"/>
    <p:sldId id="268" r:id="rId18"/>
    <p:sldId id="293" r:id="rId19"/>
    <p:sldId id="294" r:id="rId20"/>
    <p:sldId id="270" r:id="rId21"/>
    <p:sldId id="303" r:id="rId22"/>
    <p:sldId id="271" r:id="rId23"/>
    <p:sldId id="273" r:id="rId24"/>
    <p:sldId id="276" r:id="rId25"/>
    <p:sldId id="275" r:id="rId26"/>
    <p:sldId id="274" r:id="rId27"/>
    <p:sldId id="295" r:id="rId28"/>
    <p:sldId id="296" r:id="rId29"/>
    <p:sldId id="277" r:id="rId30"/>
    <p:sldId id="304" r:id="rId31"/>
    <p:sldId id="279" r:id="rId32"/>
    <p:sldId id="280" r:id="rId33"/>
    <p:sldId id="281" r:id="rId34"/>
    <p:sldId id="282" r:id="rId35"/>
    <p:sldId id="283" r:id="rId36"/>
    <p:sldId id="297" r:id="rId37"/>
    <p:sldId id="298" r:id="rId38"/>
    <p:sldId id="29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10600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navelstreng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orang-oetan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bijenkoningin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dringend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slingeraap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kangoeroe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kettingslang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dwong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staking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voortplanting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neusslang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houding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zwangerschap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flamingo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3934"/>
            <a:ext cx="10884568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8A61D8-D3AD-48BA-A1AA-A51AEA903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10" y="2909100"/>
            <a:ext cx="2832044" cy="28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2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na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elstreng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dringend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training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rtplanting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wangerschap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AFA7E64-1814-4D3D-A502-0C2819FBE4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59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56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3934"/>
            <a:ext cx="10884568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8A61D8-D3AD-48BA-A1AA-A51AEA903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10" y="2909100"/>
            <a:ext cx="2832044" cy="28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rang-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tan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slinger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kettingslang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sslang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flamingo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9B0CB4F-1836-41E0-ADEC-493A9C76DB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255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5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56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3934"/>
            <a:ext cx="10884568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8A61D8-D3AD-48BA-A1AA-A51AEA903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10" y="2909100"/>
            <a:ext cx="2832044" cy="28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33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hing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ong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dwong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sprong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drong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2BFE2C0-CB49-4BB1-8FA3-FE7F1A83F7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183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59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566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53934"/>
            <a:ext cx="10884568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8A61D8-D3AD-48BA-A1AA-A51AEA903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10" y="2909100"/>
            <a:ext cx="2832044" cy="28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36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enkoningin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kang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r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staking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</a:t>
            </a:r>
            <a:r>
              <a:rPr lang="nl-NL" sz="9600" b="1" dirty="0">
                <a:solidFill>
                  <a:srgbClr val="000000"/>
                </a:solidFill>
              </a:rPr>
              <a:t>ou</a:t>
            </a:r>
            <a:r>
              <a:rPr lang="nl-NL" sz="9600" b="1" dirty="0"/>
              <a:t>ding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spanning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1261A9B-C5D7-40B1-B00E-BB7EC54343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387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5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56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59887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navelstreng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orang-oetan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bijenkoningin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dringend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slingeraap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kangoeroe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kettingslang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dwong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staking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voortplanting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neusslang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sprong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houding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zwangerschap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flamingo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3962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189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34</cp:revision>
  <dcterms:created xsi:type="dcterms:W3CDTF">2015-07-16T09:32:42Z</dcterms:created>
  <dcterms:modified xsi:type="dcterms:W3CDTF">2022-07-28T17:37:08Z</dcterms:modified>
</cp:coreProperties>
</file>