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94" r:id="rId3"/>
    <p:sldId id="257" r:id="rId4"/>
    <p:sldId id="258" r:id="rId5"/>
    <p:sldId id="259" r:id="rId6"/>
    <p:sldId id="260" r:id="rId7"/>
    <p:sldId id="261" r:id="rId8"/>
    <p:sldId id="262" r:id="rId9"/>
    <p:sldId id="313" r:id="rId10"/>
    <p:sldId id="297" r:id="rId11"/>
    <p:sldId id="263" r:id="rId12"/>
    <p:sldId id="304" r:id="rId13"/>
    <p:sldId id="265" r:id="rId14"/>
    <p:sldId id="284" r:id="rId15"/>
    <p:sldId id="266" r:id="rId16"/>
    <p:sldId id="267" r:id="rId17"/>
    <p:sldId id="268" r:id="rId18"/>
    <p:sldId id="314" r:id="rId19"/>
    <p:sldId id="299" r:id="rId20"/>
    <p:sldId id="270" r:id="rId21"/>
    <p:sldId id="305" r:id="rId22"/>
    <p:sldId id="271" r:id="rId23"/>
    <p:sldId id="273" r:id="rId24"/>
    <p:sldId id="276" r:id="rId25"/>
    <p:sldId id="275" r:id="rId26"/>
    <p:sldId id="274" r:id="rId27"/>
    <p:sldId id="315" r:id="rId28"/>
    <p:sldId id="301" r:id="rId29"/>
    <p:sldId id="277" r:id="rId30"/>
    <p:sldId id="306" r:id="rId31"/>
    <p:sldId id="279" r:id="rId32"/>
    <p:sldId id="280" r:id="rId33"/>
    <p:sldId id="281" r:id="rId34"/>
    <p:sldId id="282" r:id="rId35"/>
    <p:sldId id="283" r:id="rId36"/>
    <p:sldId id="316" r:id="rId37"/>
    <p:sldId id="303" r:id="rId38"/>
    <p:sldId id="295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61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6952D52C-CFC8-E84E-85AF-82DFC0663078}"/>
    <pc:docChg chg="addSld delSld modSld">
      <pc:chgData name="Berge, Anniek ten (136962)" userId="e668d065-6349-4508-add4-53f71d8888d8" providerId="ADAL" clId="{6952D52C-CFC8-E84E-85AF-82DFC0663078}" dt="2022-07-30T10:46:46.089" v="17" actId="2696"/>
      <pc:docMkLst>
        <pc:docMk/>
      </pc:docMkLst>
      <pc:sldChg chg="modSp">
        <pc:chgData name="Berge, Anniek ten (136962)" userId="e668d065-6349-4508-add4-53f71d8888d8" providerId="ADAL" clId="{6952D52C-CFC8-E84E-85AF-82DFC0663078}" dt="2022-07-30T10:45:59.088" v="11" actId="20577"/>
        <pc:sldMkLst>
          <pc:docMk/>
          <pc:sldMk cId="1214543631" sldId="262"/>
        </pc:sldMkLst>
        <pc:spChg chg="mod">
          <ac:chgData name="Berge, Anniek ten (136962)" userId="e668d065-6349-4508-add4-53f71d8888d8" providerId="ADAL" clId="{6952D52C-CFC8-E84E-85AF-82DFC0663078}" dt="2022-07-30T10:45:59.088" v="11" actId="20577"/>
          <ac:spMkLst>
            <pc:docMk/>
            <pc:sldMk cId="1214543631" sldId="262"/>
            <ac:spMk id="3" creationId="{00000000-0000-0000-0000-000000000000}"/>
          </ac:spMkLst>
        </pc:spChg>
      </pc:sldChg>
      <pc:sldChg chg="modSp">
        <pc:chgData name="Berge, Anniek ten (136962)" userId="e668d065-6349-4508-add4-53f71d8888d8" providerId="ADAL" clId="{6952D52C-CFC8-E84E-85AF-82DFC0663078}" dt="2022-07-30T10:45:01.016" v="4" actId="20577"/>
        <pc:sldMkLst>
          <pc:docMk/>
          <pc:sldMk cId="4226326583" sldId="294"/>
        </pc:sldMkLst>
        <pc:graphicFrameChg chg="modGraphic">
          <ac:chgData name="Berge, Anniek ten (136962)" userId="e668d065-6349-4508-add4-53f71d8888d8" providerId="ADAL" clId="{6952D52C-CFC8-E84E-85AF-82DFC0663078}" dt="2022-07-30T10:45:01.016" v="4" actId="20577"/>
          <ac:graphicFrameMkLst>
            <pc:docMk/>
            <pc:sldMk cId="4226326583" sldId="294"/>
            <ac:graphicFrameMk id="8" creationId="{00000000-0000-0000-0000-000000000000}"/>
          </ac:graphicFrameMkLst>
        </pc:graphicFrameChg>
      </pc:sldChg>
      <pc:sldChg chg="del">
        <pc:chgData name="Berge, Anniek ten (136962)" userId="e668d065-6349-4508-add4-53f71d8888d8" providerId="ADAL" clId="{6952D52C-CFC8-E84E-85AF-82DFC0663078}" dt="2022-07-30T10:45:43.397" v="6" actId="2696"/>
        <pc:sldMkLst>
          <pc:docMk/>
          <pc:sldMk cId="1339396091" sldId="296"/>
        </pc:sldMkLst>
      </pc:sldChg>
      <pc:sldChg chg="del">
        <pc:chgData name="Berge, Anniek ten (136962)" userId="e668d065-6349-4508-add4-53f71d8888d8" providerId="ADAL" clId="{6952D52C-CFC8-E84E-85AF-82DFC0663078}" dt="2022-07-30T10:46:09.330" v="13" actId="2696"/>
        <pc:sldMkLst>
          <pc:docMk/>
          <pc:sldMk cId="1339396091" sldId="298"/>
        </pc:sldMkLst>
      </pc:sldChg>
      <pc:sldChg chg="del">
        <pc:chgData name="Berge, Anniek ten (136962)" userId="e668d065-6349-4508-add4-53f71d8888d8" providerId="ADAL" clId="{6952D52C-CFC8-E84E-85AF-82DFC0663078}" dt="2022-07-30T10:46:31.782" v="15" actId="2696"/>
        <pc:sldMkLst>
          <pc:docMk/>
          <pc:sldMk cId="1339396091" sldId="300"/>
        </pc:sldMkLst>
      </pc:sldChg>
      <pc:sldChg chg="del">
        <pc:chgData name="Berge, Anniek ten (136962)" userId="e668d065-6349-4508-add4-53f71d8888d8" providerId="ADAL" clId="{6952D52C-CFC8-E84E-85AF-82DFC0663078}" dt="2022-07-30T10:46:46.089" v="17" actId="2696"/>
        <pc:sldMkLst>
          <pc:docMk/>
          <pc:sldMk cId="1339396091" sldId="302"/>
        </pc:sldMkLst>
      </pc:sldChg>
      <pc:sldChg chg="add">
        <pc:chgData name="Berge, Anniek ten (136962)" userId="e668d065-6349-4508-add4-53f71d8888d8" providerId="ADAL" clId="{6952D52C-CFC8-E84E-85AF-82DFC0663078}" dt="2022-07-30T10:45:41.478" v="5" actId="22"/>
        <pc:sldMkLst>
          <pc:docMk/>
          <pc:sldMk cId="3755801898" sldId="313"/>
        </pc:sldMkLst>
      </pc:sldChg>
      <pc:sldChg chg="add">
        <pc:chgData name="Berge, Anniek ten (136962)" userId="e668d065-6349-4508-add4-53f71d8888d8" providerId="ADAL" clId="{6952D52C-CFC8-E84E-85AF-82DFC0663078}" dt="2022-07-30T10:46:07.467" v="12" actId="22"/>
        <pc:sldMkLst>
          <pc:docMk/>
          <pc:sldMk cId="1417497972" sldId="314"/>
        </pc:sldMkLst>
      </pc:sldChg>
      <pc:sldChg chg="add">
        <pc:chgData name="Berge, Anniek ten (136962)" userId="e668d065-6349-4508-add4-53f71d8888d8" providerId="ADAL" clId="{6952D52C-CFC8-E84E-85AF-82DFC0663078}" dt="2022-07-30T10:46:29.660" v="14" actId="22"/>
        <pc:sldMkLst>
          <pc:docMk/>
          <pc:sldMk cId="2628548453" sldId="315"/>
        </pc:sldMkLst>
      </pc:sldChg>
      <pc:sldChg chg="add">
        <pc:chgData name="Berge, Anniek ten (136962)" userId="e668d065-6349-4508-add4-53f71d8888d8" providerId="ADAL" clId="{6952D52C-CFC8-E84E-85AF-82DFC0663078}" dt="2022-07-30T10:46:44.265" v="16" actId="22"/>
        <pc:sldMkLst>
          <pc:docMk/>
          <pc:sldMk cId="2158468645" sldId="31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8 dag 1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3048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433352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citroen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lucifer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 </a:t>
                      </a:r>
                    </a:p>
                    <a:p>
                      <a:pPr algn="ctr"/>
                      <a:r>
                        <a:rPr lang="nl-NL" dirty="0"/>
                        <a:t>centraal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cirkel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cello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de oceaan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centrale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centraal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cellofaan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precies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centrum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ceremonie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graden Celsius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proces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</a:t>
                      </a:r>
                      <a:r>
                        <a:rPr lang="nl-NL" sz="1800" dirty="0" err="1"/>
                        <a:t>Citotoets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cervelaatworst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cement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docent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326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502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Centwoord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s maar je schrijft de c.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cent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132" y="2854237"/>
            <a:ext cx="2800876" cy="280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cent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centr</a:t>
            </a:r>
            <a:r>
              <a:rPr lang="nl-NL" sz="9600" b="1" u="sng" dirty="0">
                <a:solidFill>
                  <a:srgbClr val="FF0000"/>
                </a:solidFill>
              </a:rPr>
              <a:t>aa</a:t>
            </a:r>
            <a:r>
              <a:rPr lang="nl-NL" sz="9600" b="1" dirty="0"/>
              <a:t>l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centrale 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centrum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 err="1"/>
              <a:t>Citotoets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0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395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8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9923" y="1127126"/>
            <a:ext cx="5531157" cy="54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502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Centwoord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s maar je schrijft de c.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cent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132" y="2854237"/>
            <a:ext cx="2800876" cy="280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661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citr</a:t>
            </a:r>
            <a:r>
              <a:rPr lang="nl-NL" sz="9600" b="1" dirty="0">
                <a:solidFill>
                  <a:srgbClr val="FF0000"/>
                </a:solidFill>
              </a:rPr>
              <a:t>oe</a:t>
            </a:r>
            <a:r>
              <a:rPr lang="nl-NL" sz="96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cirk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centraal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ceremonie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cervel</a:t>
            </a:r>
            <a:r>
              <a:rPr lang="nl-NL" sz="9600" b="1" dirty="0">
                <a:solidFill>
                  <a:srgbClr val="FF0000"/>
                </a:solidFill>
              </a:rPr>
              <a:t>aa</a:t>
            </a:r>
            <a:r>
              <a:rPr lang="nl-NL" sz="9600" b="1" dirty="0"/>
              <a:t>tworst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4979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395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8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80" y="1799476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502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Centwoord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s maar je schrijft de c.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cent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132" y="2854237"/>
            <a:ext cx="2800876" cy="280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6614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cel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ce</a:t>
            </a:r>
            <a:r>
              <a:rPr lang="nl-NL" sz="9600" b="1" u="sng" dirty="0"/>
              <a:t>ll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cellof</a:t>
            </a:r>
            <a:r>
              <a:rPr lang="nl-NL" sz="9600" b="1" u="sng" dirty="0">
                <a:solidFill>
                  <a:srgbClr val="FF0000"/>
                </a:solidFill>
              </a:rPr>
              <a:t>aa</a:t>
            </a:r>
            <a:r>
              <a:rPr lang="nl-NL" sz="96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gr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den 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elsius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cement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484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3953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8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502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Centwoord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s maar je schrijft de c.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cent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132" y="2854237"/>
            <a:ext cx="2800876" cy="280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6614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lucifer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oce</a:t>
            </a:r>
            <a:r>
              <a:rPr lang="nl-NL" sz="9600" b="1" u="sng" dirty="0">
                <a:solidFill>
                  <a:srgbClr val="FF0000"/>
                </a:solidFill>
              </a:rPr>
              <a:t>aa</a:t>
            </a:r>
            <a:r>
              <a:rPr lang="nl-NL" sz="96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precies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pr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ces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cent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686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3953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97983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citroen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lucifer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 </a:t>
                      </a:r>
                    </a:p>
                    <a:p>
                      <a:pPr algn="ctr"/>
                      <a:r>
                        <a:rPr lang="nl-NL" dirty="0"/>
                        <a:t>centraal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cirkel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cello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de oceaan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centrale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centraal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cellofaan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precies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centrum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ceremonie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graden Celsius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proces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</a:t>
                      </a:r>
                      <a:r>
                        <a:rPr lang="nl-NL" sz="1800" dirty="0" err="1"/>
                        <a:t>Citoets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cervelaatworst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cement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docent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368784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185</Words>
  <Application>Microsoft Office PowerPoint</Application>
  <PresentationFormat>Breedbeeld</PresentationFormat>
  <Paragraphs>172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Centwoord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Centwoord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Centwoord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Centwoord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37</cp:revision>
  <dcterms:created xsi:type="dcterms:W3CDTF">2015-07-16T09:32:42Z</dcterms:created>
  <dcterms:modified xsi:type="dcterms:W3CDTF">2022-07-30T10:46:52Z</dcterms:modified>
</cp:coreProperties>
</file>