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289" r:id="rId3"/>
    <p:sldId id="257" r:id="rId4"/>
    <p:sldId id="258" r:id="rId5"/>
    <p:sldId id="259" r:id="rId6"/>
    <p:sldId id="260" r:id="rId7"/>
    <p:sldId id="261" r:id="rId8"/>
    <p:sldId id="262" r:id="rId9"/>
    <p:sldId id="310" r:id="rId10"/>
    <p:sldId id="292" r:id="rId11"/>
    <p:sldId id="263" r:id="rId12"/>
    <p:sldId id="299" r:id="rId13"/>
    <p:sldId id="265" r:id="rId14"/>
    <p:sldId id="284" r:id="rId15"/>
    <p:sldId id="266" r:id="rId16"/>
    <p:sldId id="267" r:id="rId17"/>
    <p:sldId id="268" r:id="rId18"/>
    <p:sldId id="311" r:id="rId19"/>
    <p:sldId id="294" r:id="rId20"/>
    <p:sldId id="270" r:id="rId21"/>
    <p:sldId id="300" r:id="rId22"/>
    <p:sldId id="271" r:id="rId23"/>
    <p:sldId id="273" r:id="rId24"/>
    <p:sldId id="276" r:id="rId25"/>
    <p:sldId id="275" r:id="rId26"/>
    <p:sldId id="274" r:id="rId27"/>
    <p:sldId id="312" r:id="rId28"/>
    <p:sldId id="296" r:id="rId29"/>
    <p:sldId id="277" r:id="rId30"/>
    <p:sldId id="301" r:id="rId31"/>
    <p:sldId id="279" r:id="rId32"/>
    <p:sldId id="280" r:id="rId33"/>
    <p:sldId id="281" r:id="rId34"/>
    <p:sldId id="282" r:id="rId35"/>
    <p:sldId id="283" r:id="rId36"/>
    <p:sldId id="313" r:id="rId37"/>
    <p:sldId id="298" r:id="rId38"/>
    <p:sldId id="302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83" d="100"/>
          <a:sy n="83" d="100"/>
        </p:scale>
        <p:origin x="-128" y="-16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29BC2BC3-47A9-3C47-AE21-DB6C9C7791AA}"/>
    <pc:docChg chg="addSld delSld">
      <pc:chgData name="Berge, Anniek ten (136962)" userId="e668d065-6349-4508-add4-53f71d8888d8" providerId="ADAL" clId="{29BC2BC3-47A9-3C47-AE21-DB6C9C7791AA}" dt="2022-07-27T17:00:39.811" v="7" actId="2696"/>
      <pc:docMkLst>
        <pc:docMk/>
      </pc:docMkLst>
      <pc:sldChg chg="del">
        <pc:chgData name="Berge, Anniek ten (136962)" userId="e668d065-6349-4508-add4-53f71d8888d8" providerId="ADAL" clId="{29BC2BC3-47A9-3C47-AE21-DB6C9C7791AA}" dt="2022-07-27T16:58:04.888" v="1" actId="2696"/>
        <pc:sldMkLst>
          <pc:docMk/>
          <pc:sldMk cId="1694431352" sldId="291"/>
        </pc:sldMkLst>
      </pc:sldChg>
      <pc:sldChg chg="del">
        <pc:chgData name="Berge, Anniek ten (136962)" userId="e668d065-6349-4508-add4-53f71d8888d8" providerId="ADAL" clId="{29BC2BC3-47A9-3C47-AE21-DB6C9C7791AA}" dt="2022-07-27T16:58:24.587" v="3" actId="2696"/>
        <pc:sldMkLst>
          <pc:docMk/>
          <pc:sldMk cId="1694431352" sldId="293"/>
        </pc:sldMkLst>
      </pc:sldChg>
      <pc:sldChg chg="del">
        <pc:chgData name="Berge, Anniek ten (136962)" userId="e668d065-6349-4508-add4-53f71d8888d8" providerId="ADAL" clId="{29BC2BC3-47A9-3C47-AE21-DB6C9C7791AA}" dt="2022-07-27T17:00:24.173" v="5" actId="2696"/>
        <pc:sldMkLst>
          <pc:docMk/>
          <pc:sldMk cId="1694431352" sldId="295"/>
        </pc:sldMkLst>
      </pc:sldChg>
      <pc:sldChg chg="del">
        <pc:chgData name="Berge, Anniek ten (136962)" userId="e668d065-6349-4508-add4-53f71d8888d8" providerId="ADAL" clId="{29BC2BC3-47A9-3C47-AE21-DB6C9C7791AA}" dt="2022-07-27T17:00:39.811" v="7" actId="2696"/>
        <pc:sldMkLst>
          <pc:docMk/>
          <pc:sldMk cId="1694431352" sldId="297"/>
        </pc:sldMkLst>
      </pc:sldChg>
      <pc:sldChg chg="add">
        <pc:chgData name="Berge, Anniek ten (136962)" userId="e668d065-6349-4508-add4-53f71d8888d8" providerId="ADAL" clId="{29BC2BC3-47A9-3C47-AE21-DB6C9C7791AA}" dt="2022-07-27T16:58:01.845" v="0" actId="22"/>
        <pc:sldMkLst>
          <pc:docMk/>
          <pc:sldMk cId="4176412789" sldId="310"/>
        </pc:sldMkLst>
      </pc:sldChg>
      <pc:sldChg chg="add">
        <pc:chgData name="Berge, Anniek ten (136962)" userId="e668d065-6349-4508-add4-53f71d8888d8" providerId="ADAL" clId="{29BC2BC3-47A9-3C47-AE21-DB6C9C7791AA}" dt="2022-07-27T16:58:22.360" v="2" actId="22"/>
        <pc:sldMkLst>
          <pc:docMk/>
          <pc:sldMk cId="3863499284" sldId="311"/>
        </pc:sldMkLst>
      </pc:sldChg>
      <pc:sldChg chg="add">
        <pc:chgData name="Berge, Anniek ten (136962)" userId="e668d065-6349-4508-add4-53f71d8888d8" providerId="ADAL" clId="{29BC2BC3-47A9-3C47-AE21-DB6C9C7791AA}" dt="2022-07-27T17:00:21.836" v="4" actId="22"/>
        <pc:sldMkLst>
          <pc:docMk/>
          <pc:sldMk cId="4053621306" sldId="312"/>
        </pc:sldMkLst>
      </pc:sldChg>
      <pc:sldChg chg="add">
        <pc:chgData name="Berge, Anniek ten (136962)" userId="e668d065-6349-4508-add4-53f71d8888d8" providerId="ADAL" clId="{29BC2BC3-47A9-3C47-AE21-DB6C9C7791AA}" dt="2022-07-27T17:00:37.684" v="6" actId="22"/>
        <pc:sldMkLst>
          <pc:docMk/>
          <pc:sldMk cId="750728232" sldId="31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8 dag 1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3048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bocht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lucht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dicht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vlecht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vlucht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uitzicht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zucht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</a:t>
                      </a:r>
                      <a:r>
                        <a:rPr lang="nl-NL" sz="1800" baseline="0" dirty="0"/>
                        <a:t> zicht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richt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echt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nicht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licht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wacht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knecht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recht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zucht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slecht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1789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0275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Achtwoord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Korte klank (i-o-e-a-u) + </a:t>
            </a:r>
            <a:r>
              <a:rPr lang="nl-NL" sz="3200" dirty="0" err="1"/>
              <a:t>cht</a:t>
            </a:r>
            <a:r>
              <a:rPr lang="nl-NL" sz="3200" dirty="0"/>
              <a:t> is met </a:t>
            </a:r>
            <a:r>
              <a:rPr lang="nl-NL" sz="3200" dirty="0" err="1"/>
              <a:t>ch</a:t>
            </a:r>
            <a:r>
              <a:rPr lang="nl-NL" sz="3200" dirty="0"/>
              <a:t> van acht.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290" y="3139157"/>
            <a:ext cx="3169483" cy="3136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899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bocht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v</a:t>
            </a:r>
            <a:r>
              <a:rPr lang="nl-NL" sz="9600" b="1" dirty="0"/>
              <a:t>lecht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ucht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nicht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v</a:t>
            </a:r>
            <a:r>
              <a:rPr lang="nl-NL" sz="9600" b="1" dirty="0"/>
              <a:t>acht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624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8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9923" y="1127126"/>
            <a:ext cx="5531157" cy="543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0275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Achtwoord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Korte klank (i-o-e-a-u) + </a:t>
            </a:r>
            <a:r>
              <a:rPr lang="nl-NL" sz="3200" dirty="0" err="1"/>
              <a:t>cht</a:t>
            </a:r>
            <a:r>
              <a:rPr lang="nl-NL" sz="3200" dirty="0"/>
              <a:t> is met </a:t>
            </a:r>
            <a:r>
              <a:rPr lang="nl-NL" sz="3200" dirty="0" err="1"/>
              <a:t>ch</a:t>
            </a:r>
            <a:r>
              <a:rPr lang="nl-NL" sz="3200" dirty="0"/>
              <a:t> van acht.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290" y="3139157"/>
            <a:ext cx="3169483" cy="3136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4932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lucht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nacht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icht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licht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recht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4992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6243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8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80" y="1799476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0275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Achtwoord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Korte klank (i-o-e-a-u) + </a:t>
            </a:r>
            <a:r>
              <a:rPr lang="nl-NL" sz="3200" dirty="0" err="1"/>
              <a:t>cht</a:t>
            </a:r>
            <a:r>
              <a:rPr lang="nl-NL" sz="3200" dirty="0"/>
              <a:t> is met </a:t>
            </a:r>
            <a:r>
              <a:rPr lang="nl-NL" sz="3200" dirty="0" err="1"/>
              <a:t>ch</a:t>
            </a:r>
            <a:r>
              <a:rPr lang="nl-NL" sz="3200" dirty="0"/>
              <a:t> van acht.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290" y="3139157"/>
            <a:ext cx="3169483" cy="3136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49321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vecht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vlucht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richt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wacht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ucht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6213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6243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8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0275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Achtwoord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Korte klank (i-o-e-a-u) + </a:t>
            </a:r>
            <a:r>
              <a:rPr lang="nl-NL" sz="3200" dirty="0" err="1"/>
              <a:t>cht</a:t>
            </a:r>
            <a:r>
              <a:rPr lang="nl-NL" sz="3200" dirty="0"/>
              <a:t> is met </a:t>
            </a:r>
            <a:r>
              <a:rPr lang="nl-NL" sz="3200" dirty="0" err="1"/>
              <a:t>ch</a:t>
            </a:r>
            <a:r>
              <a:rPr lang="nl-NL" sz="3200" dirty="0"/>
              <a:t> van acht.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290" y="3139157"/>
            <a:ext cx="3169483" cy="3136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49321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dicht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</a:t>
            </a:r>
            <a:r>
              <a:rPr lang="nl-NL" sz="9600" b="1" dirty="0">
                <a:solidFill>
                  <a:srgbClr val="FF0000"/>
                </a:solidFill>
              </a:rPr>
              <a:t>ui</a:t>
            </a:r>
            <a:r>
              <a:rPr lang="nl-NL" sz="9600" b="1" dirty="0"/>
              <a:t>tzicht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echt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knecht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slecht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7282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6243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bocht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lucht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dicht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vlecht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vlucht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uitzicht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zucht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</a:t>
                      </a:r>
                      <a:r>
                        <a:rPr lang="nl-NL" sz="1800" baseline="0" dirty="0"/>
                        <a:t> zicht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richt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echt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nicht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licht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wacht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knecht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recht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zucht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slecht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160414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236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Achtwoord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Achtwoord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Achtwoord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Achtwoord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35</cp:revision>
  <dcterms:created xsi:type="dcterms:W3CDTF">2015-07-16T09:32:42Z</dcterms:created>
  <dcterms:modified xsi:type="dcterms:W3CDTF">2022-07-27T17:00:47Z</dcterms:modified>
</cp:coreProperties>
</file>