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5" r:id="rId3"/>
    <p:sldId id="291" r:id="rId4"/>
    <p:sldId id="258" r:id="rId5"/>
    <p:sldId id="259" r:id="rId6"/>
    <p:sldId id="260" r:id="rId7"/>
    <p:sldId id="261" r:id="rId8"/>
    <p:sldId id="262" r:id="rId9"/>
    <p:sldId id="297" r:id="rId10"/>
    <p:sldId id="298" r:id="rId11"/>
    <p:sldId id="263" r:id="rId12"/>
    <p:sldId id="305" r:id="rId13"/>
    <p:sldId id="265" r:id="rId14"/>
    <p:sldId id="284" r:id="rId15"/>
    <p:sldId id="266" r:id="rId16"/>
    <p:sldId id="267" r:id="rId17"/>
    <p:sldId id="268" r:id="rId18"/>
    <p:sldId id="299" r:id="rId19"/>
    <p:sldId id="300" r:id="rId20"/>
    <p:sldId id="270" r:id="rId21"/>
    <p:sldId id="306" r:id="rId22"/>
    <p:sldId id="271" r:id="rId23"/>
    <p:sldId id="273" r:id="rId24"/>
    <p:sldId id="276" r:id="rId25"/>
    <p:sldId id="275" r:id="rId26"/>
    <p:sldId id="274" r:id="rId27"/>
    <p:sldId id="301" r:id="rId28"/>
    <p:sldId id="302" r:id="rId29"/>
    <p:sldId id="277" r:id="rId30"/>
    <p:sldId id="307" r:id="rId31"/>
    <p:sldId id="279" r:id="rId32"/>
    <p:sldId id="280" r:id="rId33"/>
    <p:sldId id="281" r:id="rId34"/>
    <p:sldId id="282" r:id="rId35"/>
    <p:sldId id="283" r:id="rId36"/>
    <p:sldId id="303" r:id="rId37"/>
    <p:sldId id="304" r:id="rId38"/>
    <p:sldId id="29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6598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proces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luciferhoutje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provincie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citroenpers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oceaan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medicijnkastje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centrum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recept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cementmolen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cijfer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receptenboek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2328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43" y="2858893"/>
            <a:ext cx="2862454" cy="28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0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cel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cent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centr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centrum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c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fer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BB48AB4-DE40-4A78-83B6-E649273D1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9181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0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15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2328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43" y="2858893"/>
            <a:ext cx="2862454" cy="28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9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december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provincie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oce</a:t>
            </a: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recept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centrale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4630B5C-CBAD-4CAA-A94C-871121BB9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07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1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2328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43" y="2858893"/>
            <a:ext cx="2862454" cy="28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9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proces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precies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centimeter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decimeter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cirkel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92D72C4-2233-4583-AE3E-CBEA9F86E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7495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07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15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8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679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 err="1">
                <a:latin typeface="Calibri" panose="020F0502020204030204" pitchFamily="34" charset="0"/>
              </a:rPr>
              <a:t>Centwoord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2328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hoort de s maar je schrijft de c.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5" name="Afbeelding 4" descr="centwoo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43" y="2858893"/>
            <a:ext cx="2862454" cy="28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9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luciferhoutje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citroenpers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medic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nkastje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cementmolen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receptenb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E68F71-D1FA-4B08-8748-1AC1E8A49A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5204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07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15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43194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proces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luciferhoutje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provincie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precies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citroenpers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oceaan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medicijnkastje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centrum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recept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decimeter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cementmolen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cijfer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centrale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cirkel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</a:t>
                      </a:r>
                      <a:r>
                        <a:rPr lang="nl-NL" baseline="0" dirty="0"/>
                        <a:t> receptenboek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43091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186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Centwoord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38</cp:revision>
  <dcterms:created xsi:type="dcterms:W3CDTF">2015-07-16T09:32:42Z</dcterms:created>
  <dcterms:modified xsi:type="dcterms:W3CDTF">2022-07-28T17:39:55Z</dcterms:modified>
</cp:coreProperties>
</file>