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98" r:id="rId3"/>
    <p:sldId id="291" r:id="rId4"/>
    <p:sldId id="258" r:id="rId5"/>
    <p:sldId id="259" r:id="rId6"/>
    <p:sldId id="260" r:id="rId7"/>
    <p:sldId id="261" r:id="rId8"/>
    <p:sldId id="262" r:id="rId9"/>
    <p:sldId id="313" r:id="rId10"/>
    <p:sldId id="301" r:id="rId11"/>
    <p:sldId id="263" r:id="rId12"/>
    <p:sldId id="308" r:id="rId13"/>
    <p:sldId id="265" r:id="rId14"/>
    <p:sldId id="284" r:id="rId15"/>
    <p:sldId id="266" r:id="rId16"/>
    <p:sldId id="267" r:id="rId17"/>
    <p:sldId id="268" r:id="rId18"/>
    <p:sldId id="314" r:id="rId19"/>
    <p:sldId id="303" r:id="rId20"/>
    <p:sldId id="270" r:id="rId21"/>
    <p:sldId id="309" r:id="rId22"/>
    <p:sldId id="271" r:id="rId23"/>
    <p:sldId id="273" r:id="rId24"/>
    <p:sldId id="276" r:id="rId25"/>
    <p:sldId id="275" r:id="rId26"/>
    <p:sldId id="274" r:id="rId27"/>
    <p:sldId id="315" r:id="rId28"/>
    <p:sldId id="305" r:id="rId29"/>
    <p:sldId id="277" r:id="rId30"/>
    <p:sldId id="310" r:id="rId31"/>
    <p:sldId id="279" r:id="rId32"/>
    <p:sldId id="280" r:id="rId33"/>
    <p:sldId id="281" r:id="rId34"/>
    <p:sldId id="282" r:id="rId35"/>
    <p:sldId id="283" r:id="rId36"/>
    <p:sldId id="316" r:id="rId37"/>
    <p:sldId id="307" r:id="rId38"/>
    <p:sldId id="299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25E93939-865B-BB4C-89FD-044314D9CC7E}"/>
    <pc:docChg chg="addSld delSld">
      <pc:chgData name="Berge, Anniek ten (136962)" userId="e668d065-6349-4508-add4-53f71d8888d8" providerId="ADAL" clId="{25E93939-865B-BB4C-89FD-044314D9CC7E}" dt="2022-07-30T10:51:14.583" v="7" actId="2696"/>
      <pc:docMkLst>
        <pc:docMk/>
      </pc:docMkLst>
      <pc:sldChg chg="del">
        <pc:chgData name="Berge, Anniek ten (136962)" userId="e668d065-6349-4508-add4-53f71d8888d8" providerId="ADAL" clId="{25E93939-865B-BB4C-89FD-044314D9CC7E}" dt="2022-07-30T10:50:06.752" v="1" actId="2696"/>
        <pc:sldMkLst>
          <pc:docMk/>
          <pc:sldMk cId="3631935303" sldId="300"/>
        </pc:sldMkLst>
      </pc:sldChg>
      <pc:sldChg chg="del">
        <pc:chgData name="Berge, Anniek ten (136962)" userId="e668d065-6349-4508-add4-53f71d8888d8" providerId="ADAL" clId="{25E93939-865B-BB4C-89FD-044314D9CC7E}" dt="2022-07-30T10:50:46.161" v="3" actId="2696"/>
        <pc:sldMkLst>
          <pc:docMk/>
          <pc:sldMk cId="3631935303" sldId="302"/>
        </pc:sldMkLst>
      </pc:sldChg>
      <pc:sldChg chg="del">
        <pc:chgData name="Berge, Anniek ten (136962)" userId="e668d065-6349-4508-add4-53f71d8888d8" providerId="ADAL" clId="{25E93939-865B-BB4C-89FD-044314D9CC7E}" dt="2022-07-30T10:51:00.278" v="5" actId="2696"/>
        <pc:sldMkLst>
          <pc:docMk/>
          <pc:sldMk cId="3631935303" sldId="304"/>
        </pc:sldMkLst>
      </pc:sldChg>
      <pc:sldChg chg="del">
        <pc:chgData name="Berge, Anniek ten (136962)" userId="e668d065-6349-4508-add4-53f71d8888d8" providerId="ADAL" clId="{25E93939-865B-BB4C-89FD-044314D9CC7E}" dt="2022-07-30T10:51:14.583" v="7" actId="2696"/>
        <pc:sldMkLst>
          <pc:docMk/>
          <pc:sldMk cId="3631935303" sldId="306"/>
        </pc:sldMkLst>
      </pc:sldChg>
      <pc:sldChg chg="add">
        <pc:chgData name="Berge, Anniek ten (136962)" userId="e668d065-6349-4508-add4-53f71d8888d8" providerId="ADAL" clId="{25E93939-865B-BB4C-89FD-044314D9CC7E}" dt="2022-07-30T10:50:04.455" v="0" actId="22"/>
        <pc:sldMkLst>
          <pc:docMk/>
          <pc:sldMk cId="3755801898" sldId="313"/>
        </pc:sldMkLst>
      </pc:sldChg>
      <pc:sldChg chg="add">
        <pc:chgData name="Berge, Anniek ten (136962)" userId="e668d065-6349-4508-add4-53f71d8888d8" providerId="ADAL" clId="{25E93939-865B-BB4C-89FD-044314D9CC7E}" dt="2022-07-30T10:50:43.628" v="2" actId="22"/>
        <pc:sldMkLst>
          <pc:docMk/>
          <pc:sldMk cId="768900125" sldId="314"/>
        </pc:sldMkLst>
      </pc:sldChg>
      <pc:sldChg chg="add">
        <pc:chgData name="Berge, Anniek ten (136962)" userId="e668d065-6349-4508-add4-53f71d8888d8" providerId="ADAL" clId="{25E93939-865B-BB4C-89FD-044314D9CC7E}" dt="2022-07-30T10:50:58.504" v="4" actId="22"/>
        <pc:sldMkLst>
          <pc:docMk/>
          <pc:sldMk cId="2876378603" sldId="315"/>
        </pc:sldMkLst>
      </pc:sldChg>
      <pc:sldChg chg="add">
        <pc:chgData name="Berge, Anniek ten (136962)" userId="e668d065-6349-4508-add4-53f71d8888d8" providerId="ADAL" clId="{25E93939-865B-BB4C-89FD-044314D9CC7E}" dt="2022-07-30T10:51:12.905" v="6" actId="22"/>
        <pc:sldMkLst>
          <pc:docMk/>
          <pc:sldMk cId="3967380473" sldId="31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30-07-2022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1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3048"/>
            <a:ext cx="3816427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912339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middag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pluk</a:t>
                      </a:r>
                      <a:r>
                        <a:rPr lang="nl-NL" baseline="0" dirty="0"/>
                        <a:t> - wij plukken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</a:t>
                      </a:r>
                      <a:r>
                        <a:rPr lang="nl-NL" dirty="0" err="1"/>
                        <a:t>elleboog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lekker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bobbel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til- wij tillen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appel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lippen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plakken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stop</a:t>
                      </a:r>
                      <a:r>
                        <a:rPr lang="nl-NL" baseline="0" dirty="0"/>
                        <a:t> – wij stoppen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komkommer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bruggen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tunnel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zit – wij zitten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kussen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zakken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</a:t>
                      </a:r>
                      <a:r>
                        <a:rPr lang="nl-NL" dirty="0" err="1"/>
                        <a:t>elleboog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kras – wij krassen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jammer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2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3134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Dubbelzetter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Na een korte klank, het is raar maar waar, </a:t>
            </a:r>
          </a:p>
          <a:p>
            <a:pPr marL="0" indent="0" algn="ctr">
              <a:buNone/>
            </a:pPr>
            <a:r>
              <a:rPr lang="nl-NL" sz="3200" dirty="0"/>
              <a:t>zet ik twee dezelfde medeklinkers naast elkaar.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22" y="3672102"/>
            <a:ext cx="2565219" cy="2492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8313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bollen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lekker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lippen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bruggen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akken</a:t>
            </a:r>
            <a:endParaRPr lang="nl-NL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17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9923" y="1127126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3134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Dubbelzetter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Na een korte klank, het is raar maar waar, </a:t>
            </a:r>
          </a:p>
          <a:p>
            <a:pPr marL="0" indent="0" algn="ctr">
              <a:buNone/>
            </a:pPr>
            <a:r>
              <a:rPr lang="nl-NL" sz="3200" dirty="0"/>
              <a:t>zet ik twee dezelfde medeklinkers naast elkaar.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22" y="3672102"/>
            <a:ext cx="2565219" cy="2492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1578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middag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bobbel</a:t>
            </a:r>
          </a:p>
        </p:txBody>
      </p:sp>
    </p:spTree>
    <p:extLst>
      <p:ext uri="{BB962C8B-B14F-4D97-AF65-F5344CB8AC3E}">
        <p14:creationId xmlns:p14="http://schemas.microsoft.com/office/powerpoint/2010/main" val="422471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plakken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tunnel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 err="1"/>
              <a:t>elleb</a:t>
            </a:r>
            <a:r>
              <a:rPr lang="nl-NL" sz="9600" b="1" u="sng" dirty="0" err="1"/>
              <a:t>oo</a:t>
            </a:r>
            <a:r>
              <a:rPr lang="nl-NL" sz="9600" b="1" dirty="0" err="1"/>
              <a:t>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00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17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3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0" y="1799476"/>
            <a:ext cx="3212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3134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Dubbelzetter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Na een korte klank, het is raar maar waar, </a:t>
            </a:r>
          </a:p>
          <a:p>
            <a:pPr marL="0" indent="0" algn="ctr">
              <a:buNone/>
            </a:pPr>
            <a:r>
              <a:rPr lang="nl-NL" sz="3200" dirty="0"/>
              <a:t>zet ik twee dezelfde medeklinkers naast elkaar.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22" y="3672102"/>
            <a:ext cx="2565219" cy="2492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1578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pluk – wij plukken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til – wij tillen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stop – wij stoppen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it – wij </a:t>
            </a:r>
            <a:r>
              <a:rPr lang="nl-NL" sz="9600" b="1" dirty="0">
                <a:solidFill>
                  <a:srgbClr val="FF0000"/>
                </a:solidFill>
              </a:rPr>
              <a:t>z</a:t>
            </a:r>
            <a:r>
              <a:rPr lang="nl-NL" sz="9600" b="1" dirty="0"/>
              <a:t>itten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183911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kras – wij krassen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78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177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3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9 dag 4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08" y="1512271"/>
            <a:ext cx="5124191" cy="48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93134"/>
            <a:ext cx="10884568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Dubbelzetter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Na een korte klank, het is raar maar waar, </a:t>
            </a:r>
          </a:p>
          <a:p>
            <a:pPr marL="0" indent="0" algn="ctr">
              <a:buNone/>
            </a:pPr>
            <a:r>
              <a:rPr lang="nl-NL" sz="3200" dirty="0"/>
              <a:t>zet ik twee dezelfde medeklinkers naast elkaar.</a:t>
            </a:r>
          </a:p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22" y="3672102"/>
            <a:ext cx="2565219" cy="2492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1578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</a:t>
            </a:r>
            <a:r>
              <a:rPr lang="nl-NL" sz="9600" b="1" dirty="0" err="1"/>
              <a:t>elleb</a:t>
            </a:r>
            <a:r>
              <a:rPr lang="nl-NL" sz="9600" b="1" u="sng" dirty="0" err="1">
                <a:solidFill>
                  <a:srgbClr val="000000"/>
                </a:solidFill>
              </a:rPr>
              <a:t>oo</a:t>
            </a:r>
            <a:r>
              <a:rPr lang="nl-NL" sz="9600" b="1" dirty="0" err="1"/>
              <a:t>g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appel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komkommer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kussen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/>
              <a:t>jammer</a:t>
            </a: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3804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177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671607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middag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pluk</a:t>
                      </a:r>
                      <a:r>
                        <a:rPr lang="nl-NL" baseline="0" dirty="0"/>
                        <a:t> - wij plukken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</a:t>
                      </a:r>
                      <a:r>
                        <a:rPr lang="nl-NL" dirty="0" err="1"/>
                        <a:t>elleboog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lekker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bobbel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til- wij tillen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appel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lippen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plakken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stop</a:t>
                      </a:r>
                      <a:r>
                        <a:rPr lang="nl-NL" baseline="0" dirty="0"/>
                        <a:t> – wij stoppen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komkommer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bruggen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tunnel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ik zit – wij zitten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het kussen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zakken</a:t>
                      </a:r>
                    </a:p>
                    <a:p>
                      <a:pPr algn="ctr"/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de </a:t>
                      </a:r>
                      <a:r>
                        <a:rPr lang="nl-NL" dirty="0" err="1"/>
                        <a:t>elleboog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i</a:t>
                      </a:r>
                      <a:r>
                        <a:rPr lang="nl-NL"/>
                        <a:t>k </a:t>
                      </a:r>
                      <a:r>
                        <a:rPr lang="nl-NL" dirty="0"/>
                        <a:t>kras – wij krassen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jammer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51828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279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39" baseType="lpstr">
      <vt:lpstr>Kantoorthema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Dubbelzetter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37</cp:revision>
  <dcterms:created xsi:type="dcterms:W3CDTF">2015-07-16T09:32:42Z</dcterms:created>
  <dcterms:modified xsi:type="dcterms:W3CDTF">2022-07-30T10:51:20Z</dcterms:modified>
</cp:coreProperties>
</file>