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0"/>
  </p:handoutMasterIdLst>
  <p:sldIdLst>
    <p:sldId id="256" r:id="rId2"/>
    <p:sldId id="295" r:id="rId3"/>
    <p:sldId id="257" r:id="rId4"/>
    <p:sldId id="258" r:id="rId5"/>
    <p:sldId id="259" r:id="rId6"/>
    <p:sldId id="260" r:id="rId7"/>
    <p:sldId id="261" r:id="rId8"/>
    <p:sldId id="262" r:id="rId9"/>
    <p:sldId id="310" r:id="rId10"/>
    <p:sldId id="298" r:id="rId11"/>
    <p:sldId id="263" r:id="rId12"/>
    <p:sldId id="305" r:id="rId13"/>
    <p:sldId id="265" r:id="rId14"/>
    <p:sldId id="284" r:id="rId15"/>
    <p:sldId id="266" r:id="rId16"/>
    <p:sldId id="267" r:id="rId17"/>
    <p:sldId id="268" r:id="rId18"/>
    <p:sldId id="311" r:id="rId19"/>
    <p:sldId id="300" r:id="rId20"/>
    <p:sldId id="270" r:id="rId21"/>
    <p:sldId id="306" r:id="rId22"/>
    <p:sldId id="271" r:id="rId23"/>
    <p:sldId id="273" r:id="rId24"/>
    <p:sldId id="276" r:id="rId25"/>
    <p:sldId id="275" r:id="rId26"/>
    <p:sldId id="274" r:id="rId27"/>
    <p:sldId id="312" r:id="rId28"/>
    <p:sldId id="302" r:id="rId29"/>
    <p:sldId id="277" r:id="rId30"/>
    <p:sldId id="307" r:id="rId31"/>
    <p:sldId id="279" r:id="rId32"/>
    <p:sldId id="280" r:id="rId33"/>
    <p:sldId id="281" r:id="rId34"/>
    <p:sldId id="282" r:id="rId35"/>
    <p:sldId id="283" r:id="rId36"/>
    <p:sldId id="313" r:id="rId37"/>
    <p:sldId id="304" r:id="rId38"/>
    <p:sldId id="296" r:id="rId3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67" autoAdjust="0"/>
    <p:restoredTop sz="94660"/>
  </p:normalViewPr>
  <p:slideViewPr>
    <p:cSldViewPr snapToGrid="0">
      <p:cViewPr varScale="1">
        <p:scale>
          <a:sx n="124" d="100"/>
          <a:sy n="124" d="100"/>
        </p:scale>
        <p:origin x="-128" y="-4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45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rge, Anniek ten (136962)" userId="e668d065-6349-4508-add4-53f71d8888d8" providerId="ADAL" clId="{090DB95A-62A0-6A4F-B003-2DF973BD08B2}"/>
    <pc:docChg chg="addSld delSld">
      <pc:chgData name="Berge, Anniek ten (136962)" userId="e668d065-6349-4508-add4-53f71d8888d8" providerId="ADAL" clId="{090DB95A-62A0-6A4F-B003-2DF973BD08B2}" dt="2022-07-27T17:04:07.061" v="7" actId="2696"/>
      <pc:docMkLst>
        <pc:docMk/>
      </pc:docMkLst>
      <pc:sldChg chg="del">
        <pc:chgData name="Berge, Anniek ten (136962)" userId="e668d065-6349-4508-add4-53f71d8888d8" providerId="ADAL" clId="{090DB95A-62A0-6A4F-B003-2DF973BD08B2}" dt="2022-07-27T17:01:56.114" v="1" actId="2696"/>
        <pc:sldMkLst>
          <pc:docMk/>
          <pc:sldMk cId="2253260501" sldId="297"/>
        </pc:sldMkLst>
      </pc:sldChg>
      <pc:sldChg chg="del">
        <pc:chgData name="Berge, Anniek ten (136962)" userId="e668d065-6349-4508-add4-53f71d8888d8" providerId="ADAL" clId="{090DB95A-62A0-6A4F-B003-2DF973BD08B2}" dt="2022-07-27T17:02:44.672" v="3" actId="2696"/>
        <pc:sldMkLst>
          <pc:docMk/>
          <pc:sldMk cId="2253260501" sldId="299"/>
        </pc:sldMkLst>
      </pc:sldChg>
      <pc:sldChg chg="del">
        <pc:chgData name="Berge, Anniek ten (136962)" userId="e668d065-6349-4508-add4-53f71d8888d8" providerId="ADAL" clId="{090DB95A-62A0-6A4F-B003-2DF973BD08B2}" dt="2022-07-27T17:03:51.665" v="5" actId="2696"/>
        <pc:sldMkLst>
          <pc:docMk/>
          <pc:sldMk cId="2253260501" sldId="301"/>
        </pc:sldMkLst>
      </pc:sldChg>
      <pc:sldChg chg="del">
        <pc:chgData name="Berge, Anniek ten (136962)" userId="e668d065-6349-4508-add4-53f71d8888d8" providerId="ADAL" clId="{090DB95A-62A0-6A4F-B003-2DF973BD08B2}" dt="2022-07-27T17:04:07.061" v="7" actId="2696"/>
        <pc:sldMkLst>
          <pc:docMk/>
          <pc:sldMk cId="2253260501" sldId="303"/>
        </pc:sldMkLst>
      </pc:sldChg>
      <pc:sldChg chg="add">
        <pc:chgData name="Berge, Anniek ten (136962)" userId="e668d065-6349-4508-add4-53f71d8888d8" providerId="ADAL" clId="{090DB95A-62A0-6A4F-B003-2DF973BD08B2}" dt="2022-07-27T17:01:54.103" v="0" actId="22"/>
        <pc:sldMkLst>
          <pc:docMk/>
          <pc:sldMk cId="4176412789" sldId="310"/>
        </pc:sldMkLst>
      </pc:sldChg>
      <pc:sldChg chg="add">
        <pc:chgData name="Berge, Anniek ten (136962)" userId="e668d065-6349-4508-add4-53f71d8888d8" providerId="ADAL" clId="{090DB95A-62A0-6A4F-B003-2DF973BD08B2}" dt="2022-07-27T17:02:42.514" v="2" actId="22"/>
        <pc:sldMkLst>
          <pc:docMk/>
          <pc:sldMk cId="643156378" sldId="311"/>
        </pc:sldMkLst>
      </pc:sldChg>
      <pc:sldChg chg="add">
        <pc:chgData name="Berge, Anniek ten (136962)" userId="e668d065-6349-4508-add4-53f71d8888d8" providerId="ADAL" clId="{090DB95A-62A0-6A4F-B003-2DF973BD08B2}" dt="2022-07-27T17:03:49.735" v="4" actId="22"/>
        <pc:sldMkLst>
          <pc:docMk/>
          <pc:sldMk cId="2088119272" sldId="312"/>
        </pc:sldMkLst>
      </pc:sldChg>
      <pc:sldChg chg="add">
        <pc:chgData name="Berge, Anniek ten (136962)" userId="e668d065-6349-4508-add4-53f71d8888d8" providerId="ADAL" clId="{090DB95A-62A0-6A4F-B003-2DF973BD08B2}" dt="2022-07-27T17:04:05.073" v="6" actId="22"/>
        <pc:sldMkLst>
          <pc:docMk/>
          <pc:sldMk cId="3494057203" sldId="313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9936AC-7F92-4517-8FC0-0CE8C24A0C2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B8155-6278-4BFE-AD28-D00F691FB9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7850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450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916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3372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312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9048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1020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442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7825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3710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503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1371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405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3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9 dag 1</a:t>
            </a:r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73048"/>
            <a:ext cx="3816427" cy="4852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70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graphicFrame>
        <p:nvGraphicFramePr>
          <p:cNvPr id="4" name="Tabel 3"/>
          <p:cNvGraphicFramePr>
            <a:graphicFrameLocks noGrp="1"/>
          </p:cNvGraphicFramePr>
          <p:nvPr/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eerst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teer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zeur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speurneus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koor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beurt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hoor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kleurboek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zeer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door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boor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tuindeur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soort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steur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speur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ijsbeer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</a:t>
                      </a:r>
                      <a:r>
                        <a:rPr lang="nl-NL" sz="1800" baseline="0" dirty="0"/>
                        <a:t> oorlog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spoor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</a:t>
                      </a:r>
                      <a:r>
                        <a:rPr lang="nl-NL" sz="1800" baseline="0" dirty="0"/>
                        <a:t> smeer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voordeur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03062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75404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Fopletterwoord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Bij –eer –oor –</a:t>
            </a:r>
            <a:r>
              <a:rPr lang="nl-NL" sz="3200" dirty="0" err="1"/>
              <a:t>eur</a:t>
            </a:r>
            <a:r>
              <a:rPr lang="nl-NL" sz="3200" dirty="0"/>
              <a:t> laat ik mij niet foppen.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922" y="3070267"/>
            <a:ext cx="2496219" cy="2470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89901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eerst</a:t>
            </a: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79570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k</a:t>
            </a:r>
            <a:r>
              <a:rPr lang="nl-NL" sz="9600" b="1" dirty="0">
                <a:solidFill>
                  <a:srgbClr val="000000"/>
                </a:solidFill>
              </a:rPr>
              <a:t>oo</a:t>
            </a:r>
            <a:r>
              <a:rPr lang="nl-NL" sz="9600" b="1" dirty="0"/>
              <a:t>r</a:t>
            </a: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01139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FF0000"/>
                </a:solidFill>
              </a:rPr>
              <a:t>z</a:t>
            </a:r>
            <a:r>
              <a:rPr lang="nl-NL" sz="9600" b="1" dirty="0"/>
              <a:t>eer</a:t>
            </a:r>
          </a:p>
        </p:txBody>
      </p:sp>
    </p:spTree>
    <p:extLst>
      <p:ext uri="{BB962C8B-B14F-4D97-AF65-F5344CB8AC3E}">
        <p14:creationId xmlns:p14="http://schemas.microsoft.com/office/powerpoint/2010/main" val="1846081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</a:t>
            </a:r>
            <a:r>
              <a:rPr lang="nl-NL" sz="9600" b="1" dirty="0">
                <a:solidFill>
                  <a:srgbClr val="000000"/>
                </a:solidFill>
              </a:rPr>
              <a:t>soo</a:t>
            </a:r>
            <a:r>
              <a:rPr lang="nl-NL" sz="9600" b="1" dirty="0"/>
              <a:t>rt</a:t>
            </a:r>
            <a:endParaRPr lang="nl-NL" sz="9600" b="1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803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</a:t>
            </a:r>
            <a:r>
              <a:rPr lang="nl-NL" sz="9600" b="1" u="sng" dirty="0">
                <a:solidFill>
                  <a:srgbClr val="000000"/>
                </a:solidFill>
              </a:rPr>
              <a:t>oo</a:t>
            </a:r>
            <a:r>
              <a:rPr lang="nl-NL" sz="9600" b="1" dirty="0"/>
              <a:t>rlog</a:t>
            </a:r>
          </a:p>
        </p:txBody>
      </p:sp>
    </p:spTree>
    <p:extLst>
      <p:ext uri="{BB962C8B-B14F-4D97-AF65-F5344CB8AC3E}">
        <p14:creationId xmlns:p14="http://schemas.microsoft.com/office/powerpoint/2010/main" val="1214543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4127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23335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3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9 dag 2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89923" y="1127126"/>
            <a:ext cx="5531157" cy="5437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733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75404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Fopletterwoord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Bij –eer –oor –</a:t>
            </a:r>
            <a:r>
              <a:rPr lang="nl-NL" sz="3200" dirty="0" err="1"/>
              <a:t>eur</a:t>
            </a:r>
            <a:r>
              <a:rPr lang="nl-NL" sz="3200" dirty="0"/>
              <a:t> laat ik mij niet foppen.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922" y="3070267"/>
            <a:ext cx="2496219" cy="2470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22412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t</a:t>
            </a:r>
            <a:r>
              <a:rPr lang="nl-NL" sz="9600" b="1" dirty="0">
                <a:solidFill>
                  <a:srgbClr val="000000"/>
                </a:solidFill>
              </a:rPr>
              <a:t>ee</a:t>
            </a:r>
            <a:r>
              <a:rPr lang="nl-NL" sz="9600" b="1" dirty="0"/>
              <a:t>r</a:t>
            </a:r>
          </a:p>
        </p:txBody>
      </p:sp>
    </p:spTree>
    <p:extLst>
      <p:ext uri="{BB962C8B-B14F-4D97-AF65-F5344CB8AC3E}">
        <p14:creationId xmlns:p14="http://schemas.microsoft.com/office/powerpoint/2010/main" val="14281965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b</a:t>
            </a:r>
            <a:r>
              <a:rPr lang="nl-NL" sz="9600" b="1" dirty="0">
                <a:solidFill>
                  <a:srgbClr val="FF0000"/>
                </a:solidFill>
              </a:rPr>
              <a:t>eu</a:t>
            </a:r>
            <a:r>
              <a:rPr lang="nl-NL" sz="9600" b="1" dirty="0"/>
              <a:t>rt</a:t>
            </a:r>
          </a:p>
        </p:txBody>
      </p:sp>
    </p:spTree>
    <p:extLst>
      <p:ext uri="{BB962C8B-B14F-4D97-AF65-F5344CB8AC3E}">
        <p14:creationId xmlns:p14="http://schemas.microsoft.com/office/powerpoint/2010/main" val="42247185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</a:t>
            </a:r>
            <a:r>
              <a:rPr lang="nl-NL" sz="9600" b="1" dirty="0">
                <a:solidFill>
                  <a:srgbClr val="000000"/>
                </a:solidFill>
              </a:rPr>
              <a:t>oo</a:t>
            </a:r>
            <a:r>
              <a:rPr lang="nl-NL" sz="9600" b="1" dirty="0"/>
              <a:t>r</a:t>
            </a:r>
          </a:p>
        </p:txBody>
      </p:sp>
    </p:spTree>
    <p:extLst>
      <p:ext uri="{BB962C8B-B14F-4D97-AF65-F5344CB8AC3E}">
        <p14:creationId xmlns:p14="http://schemas.microsoft.com/office/powerpoint/2010/main" val="8934992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</a:t>
            </a:r>
            <a:r>
              <a:rPr lang="nl-NL" sz="9600" b="1" dirty="0">
                <a:solidFill>
                  <a:srgbClr val="000000"/>
                </a:solidFill>
              </a:rPr>
              <a:t>st</a:t>
            </a:r>
            <a:r>
              <a:rPr lang="nl-NL" sz="9600" b="1" dirty="0">
                <a:solidFill>
                  <a:srgbClr val="FF0000"/>
                </a:solidFill>
              </a:rPr>
              <a:t>eu</a:t>
            </a:r>
            <a:r>
              <a:rPr lang="nl-NL" sz="9600" b="1" dirty="0">
                <a:solidFill>
                  <a:srgbClr val="000000"/>
                </a:solidFill>
              </a:rPr>
              <a:t>r</a:t>
            </a:r>
          </a:p>
        </p:txBody>
      </p:sp>
    </p:spTree>
    <p:extLst>
      <p:ext uri="{BB962C8B-B14F-4D97-AF65-F5344CB8AC3E}">
        <p14:creationId xmlns:p14="http://schemas.microsoft.com/office/powerpoint/2010/main" val="7875309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spoor</a:t>
            </a:r>
          </a:p>
        </p:txBody>
      </p:sp>
    </p:spTree>
    <p:extLst>
      <p:ext uri="{BB962C8B-B14F-4D97-AF65-F5344CB8AC3E}">
        <p14:creationId xmlns:p14="http://schemas.microsoft.com/office/powerpoint/2010/main" val="6721631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31563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23335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3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9 dag 3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980" y="1799476"/>
            <a:ext cx="3212870" cy="459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7505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75404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Fopletterwoord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Bij –eer –oor –</a:t>
            </a:r>
            <a:r>
              <a:rPr lang="nl-NL" sz="3200" dirty="0" err="1"/>
              <a:t>eur</a:t>
            </a:r>
            <a:r>
              <a:rPr lang="nl-NL" sz="3200" dirty="0"/>
              <a:t> laat ik mij niet foppen.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922" y="3070267"/>
            <a:ext cx="2496219" cy="2470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22412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</a:t>
            </a:r>
            <a:r>
              <a:rPr lang="nl-NL" sz="9600" b="1" dirty="0">
                <a:solidFill>
                  <a:srgbClr val="FF0000"/>
                </a:solidFill>
              </a:rPr>
              <a:t>z</a:t>
            </a:r>
            <a:r>
              <a:rPr lang="nl-NL" sz="9600" b="1" dirty="0"/>
              <a:t>eur</a:t>
            </a:r>
          </a:p>
        </p:txBody>
      </p:sp>
    </p:spTree>
    <p:extLst>
      <p:ext uri="{BB962C8B-B14F-4D97-AF65-F5344CB8AC3E}">
        <p14:creationId xmlns:p14="http://schemas.microsoft.com/office/powerpoint/2010/main" val="20783397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hoor</a:t>
            </a:r>
          </a:p>
        </p:txBody>
      </p:sp>
    </p:spTree>
    <p:extLst>
      <p:ext uri="{BB962C8B-B14F-4D97-AF65-F5344CB8AC3E}">
        <p14:creationId xmlns:p14="http://schemas.microsoft.com/office/powerpoint/2010/main" val="8075466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</a:t>
            </a:r>
            <a:r>
              <a:rPr lang="nl-NL" sz="9600" b="1" dirty="0">
                <a:solidFill>
                  <a:srgbClr val="000000"/>
                </a:solidFill>
              </a:rPr>
              <a:t>boor</a:t>
            </a:r>
          </a:p>
        </p:txBody>
      </p:sp>
    </p:spTree>
    <p:extLst>
      <p:ext uri="{BB962C8B-B14F-4D97-AF65-F5344CB8AC3E}">
        <p14:creationId xmlns:p14="http://schemas.microsoft.com/office/powerpoint/2010/main" val="35964321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sp</a:t>
            </a:r>
            <a:r>
              <a:rPr lang="nl-NL" sz="9600" b="1" dirty="0">
                <a:solidFill>
                  <a:srgbClr val="FF0000"/>
                </a:solidFill>
              </a:rPr>
              <a:t>eu</a:t>
            </a:r>
            <a:r>
              <a:rPr lang="nl-NL" sz="9600" b="1" dirty="0"/>
              <a:t>r</a:t>
            </a:r>
          </a:p>
        </p:txBody>
      </p:sp>
    </p:spTree>
    <p:extLst>
      <p:ext uri="{BB962C8B-B14F-4D97-AF65-F5344CB8AC3E}">
        <p14:creationId xmlns:p14="http://schemas.microsoft.com/office/powerpoint/2010/main" val="29731738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</a:t>
            </a:r>
            <a:r>
              <a:rPr lang="nl-NL" sz="9600" b="1" dirty="0">
                <a:solidFill>
                  <a:srgbClr val="000000"/>
                </a:solidFill>
              </a:rPr>
              <a:t>smeer</a:t>
            </a:r>
          </a:p>
        </p:txBody>
      </p:sp>
    </p:spTree>
    <p:extLst>
      <p:ext uri="{BB962C8B-B14F-4D97-AF65-F5344CB8AC3E}">
        <p14:creationId xmlns:p14="http://schemas.microsoft.com/office/powerpoint/2010/main" val="28713598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11927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233351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3 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9 dag 4</a:t>
            </a:r>
          </a:p>
        </p:txBody>
      </p:sp>
      <p:pic>
        <p:nvPicPr>
          <p:cNvPr id="10" name="Afbeelding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008" y="1512271"/>
            <a:ext cx="5124191" cy="4826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1639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75404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Fopletterwoord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Bij –eer –oor –</a:t>
            </a:r>
            <a:r>
              <a:rPr lang="nl-NL" sz="3200" dirty="0" err="1"/>
              <a:t>eur</a:t>
            </a:r>
            <a:r>
              <a:rPr lang="nl-NL" sz="3200" dirty="0"/>
              <a:t> laat ik mij niet foppen.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922" y="3070267"/>
            <a:ext cx="2496219" cy="2470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224129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sp</a:t>
            </a:r>
            <a:r>
              <a:rPr lang="nl-NL" sz="9600" b="1" dirty="0">
                <a:solidFill>
                  <a:srgbClr val="000000"/>
                </a:solidFill>
              </a:rPr>
              <a:t>eur</a:t>
            </a:r>
            <a:r>
              <a:rPr lang="nl-NL" sz="9600" b="1" dirty="0"/>
              <a:t>n</a:t>
            </a:r>
            <a:r>
              <a:rPr lang="nl-NL" sz="9600" b="1" dirty="0">
                <a:solidFill>
                  <a:srgbClr val="FF0000"/>
                </a:solidFill>
              </a:rPr>
              <a:t>eu</a:t>
            </a:r>
            <a:r>
              <a:rPr lang="nl-NL" sz="9600" b="1" dirty="0"/>
              <a:t>s</a:t>
            </a:r>
          </a:p>
        </p:txBody>
      </p:sp>
    </p:spTree>
    <p:extLst>
      <p:ext uri="{BB962C8B-B14F-4D97-AF65-F5344CB8AC3E}">
        <p14:creationId xmlns:p14="http://schemas.microsoft.com/office/powerpoint/2010/main" val="6096372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kl</a:t>
            </a:r>
            <a:r>
              <a:rPr lang="nl-NL" sz="9600" b="1" dirty="0">
                <a:solidFill>
                  <a:srgbClr val="FF0000"/>
                </a:solidFill>
              </a:rPr>
              <a:t>eu</a:t>
            </a:r>
            <a:r>
              <a:rPr lang="nl-NL" sz="9600" b="1" dirty="0"/>
              <a:t>rb</a:t>
            </a:r>
            <a:r>
              <a:rPr lang="nl-NL" sz="9600" b="1" dirty="0">
                <a:solidFill>
                  <a:srgbClr val="000000"/>
                </a:solidFill>
              </a:rPr>
              <a:t>oe</a:t>
            </a:r>
            <a:r>
              <a:rPr lang="nl-NL" sz="9600" b="1" dirty="0"/>
              <a:t>k</a:t>
            </a:r>
          </a:p>
        </p:txBody>
      </p:sp>
    </p:spTree>
    <p:extLst>
      <p:ext uri="{BB962C8B-B14F-4D97-AF65-F5344CB8AC3E}">
        <p14:creationId xmlns:p14="http://schemas.microsoft.com/office/powerpoint/2010/main" val="22365336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t</a:t>
            </a:r>
            <a:r>
              <a:rPr lang="nl-NL" sz="9600" b="1" dirty="0">
                <a:solidFill>
                  <a:srgbClr val="000000"/>
                </a:solidFill>
              </a:rPr>
              <a:t>ui</a:t>
            </a:r>
            <a:r>
              <a:rPr lang="nl-NL" sz="9600" b="1" dirty="0"/>
              <a:t>nd</a:t>
            </a:r>
            <a:r>
              <a:rPr lang="nl-NL" sz="9600" b="1" dirty="0">
                <a:solidFill>
                  <a:srgbClr val="FF0000"/>
                </a:solidFill>
              </a:rPr>
              <a:t>eu</a:t>
            </a:r>
            <a:r>
              <a:rPr lang="nl-NL" sz="9600" b="1" dirty="0"/>
              <a:t>r</a:t>
            </a:r>
          </a:p>
        </p:txBody>
      </p:sp>
    </p:spTree>
    <p:extLst>
      <p:ext uri="{BB962C8B-B14F-4D97-AF65-F5344CB8AC3E}">
        <p14:creationId xmlns:p14="http://schemas.microsoft.com/office/powerpoint/2010/main" val="7048307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</a:t>
            </a:r>
            <a:r>
              <a:rPr lang="nl-NL" sz="9600" b="1" dirty="0">
                <a:solidFill>
                  <a:srgbClr val="FF0000"/>
                </a:solidFill>
              </a:rPr>
              <a:t>ij</a:t>
            </a:r>
            <a:r>
              <a:rPr lang="nl-NL" sz="9600" b="1" dirty="0"/>
              <a:t>sbeer</a:t>
            </a:r>
          </a:p>
        </p:txBody>
      </p:sp>
    </p:spTree>
    <p:extLst>
      <p:ext uri="{BB962C8B-B14F-4D97-AF65-F5344CB8AC3E}">
        <p14:creationId xmlns:p14="http://schemas.microsoft.com/office/powerpoint/2010/main" val="5211182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voord</a:t>
            </a:r>
            <a:r>
              <a:rPr lang="nl-NL" sz="9600" b="1" dirty="0">
                <a:solidFill>
                  <a:srgbClr val="FF0000"/>
                </a:solidFill>
              </a:rPr>
              <a:t>eu</a:t>
            </a:r>
            <a:r>
              <a:rPr lang="nl-NL" sz="9600" b="1" dirty="0"/>
              <a:t>r</a:t>
            </a:r>
          </a:p>
        </p:txBody>
      </p:sp>
    </p:spTree>
    <p:extLst>
      <p:ext uri="{BB962C8B-B14F-4D97-AF65-F5344CB8AC3E}">
        <p14:creationId xmlns:p14="http://schemas.microsoft.com/office/powerpoint/2010/main" val="31805786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05720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233351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7272751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eerst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teer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zeur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speurneus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koor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beurt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hoor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kleurboek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zeer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door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boor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tuindeur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soort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steur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speur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ijsbeer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</a:t>
                      </a:r>
                      <a:r>
                        <a:rPr lang="nl-NL" sz="1800" baseline="0" dirty="0"/>
                        <a:t> oorlog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spoor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</a:t>
                      </a:r>
                      <a:r>
                        <a:rPr lang="nl-NL" sz="1800" baseline="0" dirty="0"/>
                        <a:t> smeer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voordeur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60313074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</TotalTime>
  <Words>204</Words>
  <Application>Microsoft Office PowerPoint</Application>
  <PresentationFormat>Breedbeeld</PresentationFormat>
  <Paragraphs>168</Paragraphs>
  <Slides>38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38</vt:i4>
      </vt:variant>
    </vt:vector>
  </HeadingPairs>
  <TitlesOfParts>
    <vt:vector size="39" baseType="lpstr">
      <vt:lpstr>Kantoorthema</vt:lpstr>
      <vt:lpstr>PowerPoint-presentatie</vt:lpstr>
      <vt:lpstr>PowerPoint-presentatie</vt:lpstr>
      <vt:lpstr>Fopletterwoord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Fopletterwoord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Fopletterwoord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Fopletterwoord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Berge, Anniek ten (136962)</cp:lastModifiedBy>
  <cp:revision>35</cp:revision>
  <dcterms:created xsi:type="dcterms:W3CDTF">2015-07-16T09:32:42Z</dcterms:created>
  <dcterms:modified xsi:type="dcterms:W3CDTF">2022-07-27T17:04:13Z</dcterms:modified>
</cp:coreProperties>
</file>