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9" r:id="rId3"/>
    <p:sldId id="295" r:id="rId4"/>
    <p:sldId id="258" r:id="rId5"/>
    <p:sldId id="259" r:id="rId6"/>
    <p:sldId id="260" r:id="rId7"/>
    <p:sldId id="261" r:id="rId8"/>
    <p:sldId id="262" r:id="rId9"/>
    <p:sldId id="301" r:id="rId10"/>
    <p:sldId id="302" r:id="rId11"/>
    <p:sldId id="263" r:id="rId12"/>
    <p:sldId id="309" r:id="rId13"/>
    <p:sldId id="265" r:id="rId14"/>
    <p:sldId id="284" r:id="rId15"/>
    <p:sldId id="266" r:id="rId16"/>
    <p:sldId id="267" r:id="rId17"/>
    <p:sldId id="268" r:id="rId18"/>
    <p:sldId id="303" r:id="rId19"/>
    <p:sldId id="304" r:id="rId20"/>
    <p:sldId id="270" r:id="rId21"/>
    <p:sldId id="310" r:id="rId22"/>
    <p:sldId id="271" r:id="rId23"/>
    <p:sldId id="273" r:id="rId24"/>
    <p:sldId id="276" r:id="rId25"/>
    <p:sldId id="275" r:id="rId26"/>
    <p:sldId id="274" r:id="rId27"/>
    <p:sldId id="305" r:id="rId28"/>
    <p:sldId id="306" r:id="rId29"/>
    <p:sldId id="277" r:id="rId30"/>
    <p:sldId id="311" r:id="rId31"/>
    <p:sldId id="279" r:id="rId32"/>
    <p:sldId id="280" r:id="rId33"/>
    <p:sldId id="281" r:id="rId34"/>
    <p:sldId id="282" r:id="rId35"/>
    <p:sldId id="283" r:id="rId36"/>
    <p:sldId id="307" r:id="rId37"/>
    <p:sldId id="308" r:id="rId38"/>
    <p:sldId id="30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048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02207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broccoli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bak – wij bakken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zonnebril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schommel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maffe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kus - wij</a:t>
                      </a:r>
                      <a:r>
                        <a:rPr lang="nl-NL" baseline="0" dirty="0"/>
                        <a:t> kussen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grappig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schutting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grom – wij</a:t>
                      </a:r>
                      <a:r>
                        <a:rPr lang="nl-NL" baseline="0" dirty="0"/>
                        <a:t> grommen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opzettelijk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dunne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bid- wij bidden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verrassing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batterij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dikke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spetter – wij spetteren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platteland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5856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Dubbelzetter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1054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Na een korte klank, het is raar maar waar, </a:t>
            </a:r>
          </a:p>
          <a:p>
            <a:pPr marL="0" indent="0" algn="ctr">
              <a:buNone/>
            </a:pPr>
            <a:r>
              <a:rPr lang="nl-NL" sz="3200" dirty="0"/>
              <a:t>zet ik twee dezelfde medeklinkers naast elkaar.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22" y="3672102"/>
            <a:ext cx="2565219" cy="2492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88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bro</a:t>
            </a:r>
            <a:r>
              <a:rPr lang="nl-NL" sz="9600" b="1" dirty="0">
                <a:solidFill>
                  <a:srgbClr val="FF0000"/>
                </a:solidFill>
              </a:rPr>
              <a:t>cc</a:t>
            </a:r>
            <a:r>
              <a:rPr lang="nl-NL" sz="9600" b="1" dirty="0"/>
              <a:t>oli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schommel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schutting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kapper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batter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8C89B26-5E58-4C2C-AAEF-886E17909F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3640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22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41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9923" y="1127126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5856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Dubbelzetter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1054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Na een korte klank, het is raar maar waar, </a:t>
            </a:r>
          </a:p>
          <a:p>
            <a:pPr marL="0" indent="0" algn="ctr">
              <a:buNone/>
            </a:pPr>
            <a:r>
              <a:rPr lang="nl-NL" sz="3200" dirty="0"/>
              <a:t>zet ik twee dezelfde medeklinkers naast elkaar.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22" y="3672102"/>
            <a:ext cx="2565219" cy="2492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4688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natte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maffe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nette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dunne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dikke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C42139E-E5A6-4879-B81B-32724D877C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9059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22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41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0" y="1799476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5856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Dubbelzetter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1054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Na een korte klank, het is raar maar waar, </a:t>
            </a:r>
          </a:p>
          <a:p>
            <a:pPr marL="0" indent="0" algn="ctr">
              <a:buNone/>
            </a:pPr>
            <a:r>
              <a:rPr lang="nl-NL" sz="3200" dirty="0"/>
              <a:t>zet ik twee dezelfde medeklinkers naast elkaar.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22" y="3672102"/>
            <a:ext cx="2565219" cy="2492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4688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bak – wij bakken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kus – wij kussen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grom – wij grommen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bid – wij bidden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8800" b="1" dirty="0"/>
              <a:t>ik spetter – wij spetteren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0245503-EC8B-421D-9FCF-32B997A617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92913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22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414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35856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Dubbelzetter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1054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Na een korte klank, het is raar maar waar, </a:t>
            </a:r>
          </a:p>
          <a:p>
            <a:pPr marL="0" indent="0" algn="ctr">
              <a:buNone/>
            </a:pPr>
            <a:r>
              <a:rPr lang="nl-NL" sz="3200" dirty="0"/>
              <a:t>zet ik twee dezelfde medeklinkers naast elkaar.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22" y="3672102"/>
            <a:ext cx="2565219" cy="2492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4688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onnebril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grappig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opzettel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verrassing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platteland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3EC41CD-CDED-432C-BBF5-BE524B1DC4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1349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224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414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98031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broccoli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bak – wij bakken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zonnebril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schommel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maffe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kus - wij</a:t>
                      </a:r>
                      <a:r>
                        <a:rPr lang="nl-NL" baseline="0" dirty="0"/>
                        <a:t> kussen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grappig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schutting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grom – wij</a:t>
                      </a:r>
                      <a:r>
                        <a:rPr lang="nl-NL" baseline="0" dirty="0"/>
                        <a:t> grommen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opzettelijk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dunne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bid- wij bidden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verrassing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batterij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dikke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spetter – wij spetteren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platteland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62894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256</Words>
  <Application>Microsoft Office PowerPoint</Application>
  <PresentationFormat>Breedbeeld</PresentationFormat>
  <Paragraphs>170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39</cp:revision>
  <dcterms:created xsi:type="dcterms:W3CDTF">2015-07-16T09:32:42Z</dcterms:created>
  <dcterms:modified xsi:type="dcterms:W3CDTF">2022-07-28T17:42:50Z</dcterms:modified>
</cp:coreProperties>
</file>