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6" r:id="rId3"/>
    <p:sldId id="297" r:id="rId4"/>
    <p:sldId id="258" r:id="rId5"/>
    <p:sldId id="259" r:id="rId6"/>
    <p:sldId id="260" r:id="rId7"/>
    <p:sldId id="261" r:id="rId8"/>
    <p:sldId id="262" r:id="rId9"/>
    <p:sldId id="319" r:id="rId10"/>
    <p:sldId id="309" r:id="rId11"/>
    <p:sldId id="263" r:id="rId12"/>
    <p:sldId id="316" r:id="rId13"/>
    <p:sldId id="265" r:id="rId14"/>
    <p:sldId id="284" r:id="rId15"/>
    <p:sldId id="266" r:id="rId16"/>
    <p:sldId id="267" r:id="rId17"/>
    <p:sldId id="268" r:id="rId18"/>
    <p:sldId id="320" r:id="rId19"/>
    <p:sldId id="311" r:id="rId20"/>
    <p:sldId id="270" r:id="rId21"/>
    <p:sldId id="317" r:id="rId22"/>
    <p:sldId id="301" r:id="rId23"/>
    <p:sldId id="302" r:id="rId24"/>
    <p:sldId id="303" r:id="rId25"/>
    <p:sldId id="304" r:id="rId26"/>
    <p:sldId id="305" r:id="rId27"/>
    <p:sldId id="321" r:id="rId28"/>
    <p:sldId id="313" r:id="rId29"/>
    <p:sldId id="277" r:id="rId30"/>
    <p:sldId id="318" r:id="rId31"/>
    <p:sldId id="279" r:id="rId32"/>
    <p:sldId id="280" r:id="rId33"/>
    <p:sldId id="281" r:id="rId34"/>
    <p:sldId id="282" r:id="rId35"/>
    <p:sldId id="283" r:id="rId36"/>
    <p:sldId id="322" r:id="rId37"/>
    <p:sldId id="315" r:id="rId38"/>
    <p:sldId id="30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>
        <p:scale>
          <a:sx n="103" d="100"/>
          <a:sy n="103" d="100"/>
        </p:scale>
        <p:origin x="-1240" y="-9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59FFC10F-3F7E-9946-829D-D8C7EE55F6F0}"/>
    <pc:docChg chg="addSld delSld modSld">
      <pc:chgData name="Berge, Anniek ten (136962)" userId="e668d065-6349-4508-add4-53f71d8888d8" providerId="ADAL" clId="{59FFC10F-3F7E-9946-829D-D8C7EE55F6F0}" dt="2022-07-30T10:55:35.939" v="9" actId="20577"/>
      <pc:docMkLst>
        <pc:docMk/>
      </pc:docMkLst>
      <pc:sldChg chg="modSp">
        <pc:chgData name="Berge, Anniek ten (136962)" userId="e668d065-6349-4508-add4-53f71d8888d8" providerId="ADAL" clId="{59FFC10F-3F7E-9946-829D-D8C7EE55F6F0}" dt="2022-07-30T10:53:56.303" v="0" actId="20577"/>
        <pc:sldMkLst>
          <pc:docMk/>
          <pc:sldMk cId="4226326583" sldId="306"/>
        </pc:sldMkLst>
        <pc:graphicFrameChg chg="modGraphic">
          <ac:chgData name="Berge, Anniek ten (136962)" userId="e668d065-6349-4508-add4-53f71d8888d8" providerId="ADAL" clId="{59FFC10F-3F7E-9946-829D-D8C7EE55F6F0}" dt="2022-07-30T10:53:56.303" v="0" actId="20577"/>
          <ac:graphicFrameMkLst>
            <pc:docMk/>
            <pc:sldMk cId="4226326583" sldId="306"/>
            <ac:graphicFrameMk id="8" creationId="{00000000-0000-0000-0000-000000000000}"/>
          </ac:graphicFrameMkLst>
        </pc:graphicFrameChg>
      </pc:sldChg>
      <pc:sldChg chg="modSp">
        <pc:chgData name="Berge, Anniek ten (136962)" userId="e668d065-6349-4508-add4-53f71d8888d8" providerId="ADAL" clId="{59FFC10F-3F7E-9946-829D-D8C7EE55F6F0}" dt="2022-07-30T10:55:35.939" v="9" actId="20577"/>
        <pc:sldMkLst>
          <pc:docMk/>
          <pc:sldMk cId="2834718784" sldId="307"/>
        </pc:sldMkLst>
        <pc:graphicFrameChg chg="modGraphic">
          <ac:chgData name="Berge, Anniek ten (136962)" userId="e668d065-6349-4508-add4-53f71d8888d8" providerId="ADAL" clId="{59FFC10F-3F7E-9946-829D-D8C7EE55F6F0}" dt="2022-07-30T10:55:35.939" v="9" actId="20577"/>
          <ac:graphicFrameMkLst>
            <pc:docMk/>
            <pc:sldMk cId="2834718784" sldId="307"/>
            <ac:graphicFrameMk id="8" creationId="{00000000-0000-0000-0000-000000000000}"/>
          </ac:graphicFrameMkLst>
        </pc:graphicFrameChg>
      </pc:sldChg>
      <pc:sldChg chg="del">
        <pc:chgData name="Berge, Anniek ten (136962)" userId="e668d065-6349-4508-add4-53f71d8888d8" providerId="ADAL" clId="{59FFC10F-3F7E-9946-829D-D8C7EE55F6F0}" dt="2022-07-30T10:54:32.274" v="2" actId="2696"/>
        <pc:sldMkLst>
          <pc:docMk/>
          <pc:sldMk cId="3381948754" sldId="308"/>
        </pc:sldMkLst>
      </pc:sldChg>
      <pc:sldChg chg="del">
        <pc:chgData name="Berge, Anniek ten (136962)" userId="e668d065-6349-4508-add4-53f71d8888d8" providerId="ADAL" clId="{59FFC10F-3F7E-9946-829D-D8C7EE55F6F0}" dt="2022-07-30T10:54:44.673" v="4" actId="2696"/>
        <pc:sldMkLst>
          <pc:docMk/>
          <pc:sldMk cId="3381948754" sldId="310"/>
        </pc:sldMkLst>
      </pc:sldChg>
      <pc:sldChg chg="del">
        <pc:chgData name="Berge, Anniek ten (136962)" userId="e668d065-6349-4508-add4-53f71d8888d8" providerId="ADAL" clId="{59FFC10F-3F7E-9946-829D-D8C7EE55F6F0}" dt="2022-07-30T10:54:58.965" v="6" actId="2696"/>
        <pc:sldMkLst>
          <pc:docMk/>
          <pc:sldMk cId="3381948754" sldId="312"/>
        </pc:sldMkLst>
      </pc:sldChg>
      <pc:sldChg chg="del">
        <pc:chgData name="Berge, Anniek ten (136962)" userId="e668d065-6349-4508-add4-53f71d8888d8" providerId="ADAL" clId="{59FFC10F-3F7E-9946-829D-D8C7EE55F6F0}" dt="2022-07-30T10:55:13.775" v="8" actId="2696"/>
        <pc:sldMkLst>
          <pc:docMk/>
          <pc:sldMk cId="3381948754" sldId="314"/>
        </pc:sldMkLst>
      </pc:sldChg>
      <pc:sldChg chg="add">
        <pc:chgData name="Berge, Anniek ten (136962)" userId="e668d065-6349-4508-add4-53f71d8888d8" providerId="ADAL" clId="{59FFC10F-3F7E-9946-829D-D8C7EE55F6F0}" dt="2022-07-30T10:54:29.535" v="1" actId="22"/>
        <pc:sldMkLst>
          <pc:docMk/>
          <pc:sldMk cId="3755801898" sldId="319"/>
        </pc:sldMkLst>
      </pc:sldChg>
      <pc:sldChg chg="add">
        <pc:chgData name="Berge, Anniek ten (136962)" userId="e668d065-6349-4508-add4-53f71d8888d8" providerId="ADAL" clId="{59FFC10F-3F7E-9946-829D-D8C7EE55F6F0}" dt="2022-07-30T10:54:42.679" v="3" actId="22"/>
        <pc:sldMkLst>
          <pc:docMk/>
          <pc:sldMk cId="1166020930" sldId="320"/>
        </pc:sldMkLst>
      </pc:sldChg>
      <pc:sldChg chg="add">
        <pc:chgData name="Berge, Anniek ten (136962)" userId="e668d065-6349-4508-add4-53f71d8888d8" providerId="ADAL" clId="{59FFC10F-3F7E-9946-829D-D8C7EE55F6F0}" dt="2022-07-30T10:54:56.999" v="5" actId="22"/>
        <pc:sldMkLst>
          <pc:docMk/>
          <pc:sldMk cId="1510282158" sldId="321"/>
        </pc:sldMkLst>
      </pc:sldChg>
      <pc:sldChg chg="add">
        <pc:chgData name="Berge, Anniek ten (136962)" userId="e668d065-6349-4508-add4-53f71d8888d8" providerId="ADAL" clId="{59FFC10F-3F7E-9946-829D-D8C7EE55F6F0}" dt="2022-07-30T10:55:11.962" v="7" actId="22"/>
        <pc:sldMkLst>
          <pc:docMk/>
          <pc:sldMk cId="2950783799" sldId="3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93319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verliefd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platteland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onbekend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gewond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beklad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naaldboom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buitenland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spiegelbeeld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vervelend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afgrond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handschrift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armband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uitstekend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vreemd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schoolbord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6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285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verliefd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onbekend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</a:t>
            </a:r>
            <a:r>
              <a:rPr lang="nl-NL" sz="9600" b="1" dirty="0">
                <a:solidFill>
                  <a:srgbClr val="000000"/>
                </a:solidFill>
              </a:rPr>
              <a:t>ui</a:t>
            </a:r>
            <a:r>
              <a:rPr lang="nl-NL" sz="9600" b="1" dirty="0"/>
              <a:t>tenland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afgrond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uitsteken</a:t>
            </a:r>
            <a:r>
              <a:rPr lang="nl-NL" sz="9600" b="1" dirty="0">
                <a:solidFill>
                  <a:srgbClr val="0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6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893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blad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gewond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spiegelb</a:t>
            </a:r>
            <a:r>
              <a:rPr lang="nl-NL" sz="9600" b="1" u="sng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ld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han</a:t>
            </a:r>
            <a:r>
              <a:rPr lang="nl-NL" sz="9600" b="1" dirty="0">
                <a:solidFill>
                  <a:srgbClr val="000000"/>
                </a:solidFill>
              </a:rPr>
              <a:t>d</a:t>
            </a:r>
            <a:r>
              <a:rPr lang="nl-NL" sz="9600" b="1" dirty="0"/>
              <a:t>schrift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</a:t>
            </a:r>
            <a:r>
              <a:rPr lang="nl-NL" sz="9600" b="1" u="sng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md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20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72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6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893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schud</a:t>
            </a:r>
          </a:p>
        </p:txBody>
      </p:sp>
    </p:spTree>
    <p:extLst>
      <p:ext uri="{BB962C8B-B14F-4D97-AF65-F5344CB8AC3E}">
        <p14:creationId xmlns:p14="http://schemas.microsoft.com/office/powerpoint/2010/main" val="334707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be</a:t>
            </a:r>
            <a:r>
              <a:rPr lang="nl-NL" sz="9600" b="1" dirty="0"/>
              <a:t>klad</a:t>
            </a:r>
          </a:p>
        </p:txBody>
      </p:sp>
    </p:spTree>
    <p:extLst>
      <p:ext uri="{BB962C8B-B14F-4D97-AF65-F5344CB8AC3E}">
        <p14:creationId xmlns:p14="http://schemas.microsoft.com/office/powerpoint/2010/main" val="1469250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63323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red</a:t>
            </a:r>
          </a:p>
        </p:txBody>
      </p:sp>
    </p:spTree>
    <p:extLst>
      <p:ext uri="{BB962C8B-B14F-4D97-AF65-F5344CB8AC3E}">
        <p14:creationId xmlns:p14="http://schemas.microsoft.com/office/powerpoint/2010/main" val="3816222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95210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82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72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6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89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pla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eland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</a:t>
            </a:r>
            <a:r>
              <a:rPr lang="nl-NL" sz="9600" b="1" dirty="0">
                <a:solidFill>
                  <a:srgbClr val="000000"/>
                </a:solidFill>
              </a:rPr>
              <a:t>aaldboo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verv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lend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armband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lbord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83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72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18144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verliefd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platteland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onbekend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gewond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beklad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naaldboom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buitenland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spiegelbeeld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vervelend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afgrond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handschrift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armband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uitstekend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/>
                    </a:p>
                    <a:p>
                      <a:pPr algn="ctr"/>
                      <a:r>
                        <a:rPr lang="nl-NL" sz="1800"/>
                        <a:t>vreemd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schoolbord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7187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198</Words>
  <Application>Microsoft Office PowerPoint</Application>
  <PresentationFormat>Breedbeeld</PresentationFormat>
  <Paragraphs>166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45</cp:revision>
  <dcterms:created xsi:type="dcterms:W3CDTF">2015-07-16T09:32:42Z</dcterms:created>
  <dcterms:modified xsi:type="dcterms:W3CDTF">2022-07-30T10:55:39Z</dcterms:modified>
</cp:coreProperties>
</file>