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handoutMasterIdLst>
    <p:handoutMasterId r:id="rId40"/>
  </p:handoutMasterIdLst>
  <p:sldIdLst>
    <p:sldId id="256" r:id="rId2"/>
    <p:sldId id="298" r:id="rId3"/>
    <p:sldId id="310" r:id="rId4"/>
    <p:sldId id="258" r:id="rId5"/>
    <p:sldId id="259" r:id="rId6"/>
    <p:sldId id="260" r:id="rId7"/>
    <p:sldId id="261" r:id="rId8"/>
    <p:sldId id="262" r:id="rId9"/>
    <p:sldId id="311" r:id="rId10"/>
    <p:sldId id="301" r:id="rId11"/>
    <p:sldId id="263" r:id="rId12"/>
    <p:sldId id="309" r:id="rId13"/>
    <p:sldId id="265" r:id="rId14"/>
    <p:sldId id="284" r:id="rId15"/>
    <p:sldId id="266" r:id="rId16"/>
    <p:sldId id="267" r:id="rId17"/>
    <p:sldId id="268" r:id="rId18"/>
    <p:sldId id="312" r:id="rId19"/>
    <p:sldId id="303" r:id="rId20"/>
    <p:sldId id="270" r:id="rId21"/>
    <p:sldId id="308" r:id="rId22"/>
    <p:sldId id="271" r:id="rId23"/>
    <p:sldId id="273" r:id="rId24"/>
    <p:sldId id="276" r:id="rId25"/>
    <p:sldId id="275" r:id="rId26"/>
    <p:sldId id="274" r:id="rId27"/>
    <p:sldId id="313" r:id="rId28"/>
    <p:sldId id="305" r:id="rId29"/>
    <p:sldId id="277" r:id="rId30"/>
    <p:sldId id="296" r:id="rId31"/>
    <p:sldId id="279" r:id="rId32"/>
    <p:sldId id="280" r:id="rId33"/>
    <p:sldId id="281" r:id="rId34"/>
    <p:sldId id="282" r:id="rId35"/>
    <p:sldId id="283" r:id="rId36"/>
    <p:sldId id="314" r:id="rId37"/>
    <p:sldId id="307" r:id="rId38"/>
    <p:sldId id="299" r:id="rId39"/>
  </p:sldIdLst>
  <p:sldSz cx="12192000" cy="6858000"/>
  <p:notesSz cx="6858000" cy="9144000"/>
  <p:defaultTextStyle>
    <a:defPPr>
      <a:defRPr lang="nl-N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3950" autoAdjust="0"/>
    <p:restoredTop sz="94660"/>
  </p:normalViewPr>
  <p:slideViewPr>
    <p:cSldViewPr snapToGrid="0">
      <p:cViewPr varScale="1">
        <p:scale>
          <a:sx n="69" d="100"/>
          <a:sy n="69" d="100"/>
        </p:scale>
        <p:origin x="48" y="8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handoutMaster" Target="handoutMasters/handoutMaster1.xml"/><Relationship Id="rId45" Type="http://schemas.microsoft.com/office/2016/11/relationships/changesInfo" Target="changesInfos/changesInfo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Berge, Anniek ten (136962)" userId="e668d065-6349-4508-add4-53f71d8888d8" providerId="ADAL" clId="{775D3205-8230-FD46-B935-374920D9510E}"/>
    <pc:docChg chg="addSld delSld">
      <pc:chgData name="Berge, Anniek ten (136962)" userId="e668d065-6349-4508-add4-53f71d8888d8" providerId="ADAL" clId="{775D3205-8230-FD46-B935-374920D9510E}" dt="2022-07-27T17:09:39.697" v="7" actId="2696"/>
      <pc:docMkLst>
        <pc:docMk/>
      </pc:docMkLst>
      <pc:sldChg chg="del">
        <pc:chgData name="Berge, Anniek ten (136962)" userId="e668d065-6349-4508-add4-53f71d8888d8" providerId="ADAL" clId="{775D3205-8230-FD46-B935-374920D9510E}" dt="2022-07-27T17:08:42.063" v="1" actId="2696"/>
        <pc:sldMkLst>
          <pc:docMk/>
          <pc:sldMk cId="465888192" sldId="300"/>
        </pc:sldMkLst>
      </pc:sldChg>
      <pc:sldChg chg="del">
        <pc:chgData name="Berge, Anniek ten (136962)" userId="e668d065-6349-4508-add4-53f71d8888d8" providerId="ADAL" clId="{775D3205-8230-FD46-B935-374920D9510E}" dt="2022-07-27T17:09:06.703" v="3" actId="2696"/>
        <pc:sldMkLst>
          <pc:docMk/>
          <pc:sldMk cId="465888192" sldId="302"/>
        </pc:sldMkLst>
      </pc:sldChg>
      <pc:sldChg chg="del">
        <pc:chgData name="Berge, Anniek ten (136962)" userId="e668d065-6349-4508-add4-53f71d8888d8" providerId="ADAL" clId="{775D3205-8230-FD46-B935-374920D9510E}" dt="2022-07-27T17:09:20.836" v="5" actId="2696"/>
        <pc:sldMkLst>
          <pc:docMk/>
          <pc:sldMk cId="465888192" sldId="304"/>
        </pc:sldMkLst>
      </pc:sldChg>
      <pc:sldChg chg="del">
        <pc:chgData name="Berge, Anniek ten (136962)" userId="e668d065-6349-4508-add4-53f71d8888d8" providerId="ADAL" clId="{775D3205-8230-FD46-B935-374920D9510E}" dt="2022-07-27T17:09:39.697" v="7" actId="2696"/>
        <pc:sldMkLst>
          <pc:docMk/>
          <pc:sldMk cId="465888192" sldId="306"/>
        </pc:sldMkLst>
      </pc:sldChg>
      <pc:sldChg chg="add">
        <pc:chgData name="Berge, Anniek ten (136962)" userId="e668d065-6349-4508-add4-53f71d8888d8" providerId="ADAL" clId="{775D3205-8230-FD46-B935-374920D9510E}" dt="2022-07-27T17:08:36.059" v="0" actId="22"/>
        <pc:sldMkLst>
          <pc:docMk/>
          <pc:sldMk cId="4176412789" sldId="311"/>
        </pc:sldMkLst>
      </pc:sldChg>
      <pc:sldChg chg="add">
        <pc:chgData name="Berge, Anniek ten (136962)" userId="e668d065-6349-4508-add4-53f71d8888d8" providerId="ADAL" clId="{775D3205-8230-FD46-B935-374920D9510E}" dt="2022-07-27T17:09:04.326" v="2" actId="22"/>
        <pc:sldMkLst>
          <pc:docMk/>
          <pc:sldMk cId="1861319946" sldId="312"/>
        </pc:sldMkLst>
      </pc:sldChg>
      <pc:sldChg chg="add">
        <pc:chgData name="Berge, Anniek ten (136962)" userId="e668d065-6349-4508-add4-53f71d8888d8" providerId="ADAL" clId="{775D3205-8230-FD46-B935-374920D9510E}" dt="2022-07-27T17:09:18.344" v="4" actId="22"/>
        <pc:sldMkLst>
          <pc:docMk/>
          <pc:sldMk cId="2931081122" sldId="313"/>
        </pc:sldMkLst>
      </pc:sldChg>
      <pc:sldChg chg="add">
        <pc:chgData name="Berge, Anniek ten (136962)" userId="e668d065-6349-4508-add4-53f71d8888d8" providerId="ADAL" clId="{775D3205-8230-FD46-B935-374920D9510E}" dt="2022-07-27T17:09:37.793" v="6" actId="22"/>
        <pc:sldMkLst>
          <pc:docMk/>
          <pc:sldMk cId="422801349" sldId="314"/>
        </pc:sldMkLst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ko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A9936AC-7F92-4517-8FC0-0CE8C24A0C26}" type="datetimeFigureOut">
              <a:rPr lang="nl-NL" smtClean="0"/>
              <a:t>28-7-2022</a:t>
            </a:fld>
            <a:endParaRPr lang="nl-NL"/>
          </a:p>
        </p:txBody>
      </p:sp>
      <p:sp>
        <p:nvSpPr>
          <p:cNvPr id="4" name="Tijdelijke aanduiding voor voettekst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5" name="Tijdelijke aanduiding voor dianumm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FEB8155-6278-4BFE-AD28-D00F691FB914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59785045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nl-NL"/>
              <a:t>Klik om de stijl te bewerken</a:t>
            </a:r>
          </a:p>
        </p:txBody>
      </p:sp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l-NL"/>
              <a:t>Klik om de ondertitelstijl van het model te bewerken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2BF700-3D2C-4175-8CFC-10BE8974CEE6}" type="datetimeFigureOut">
              <a:rPr lang="nl-NL" smtClean="0"/>
              <a:t>28-7-2022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B0DA06-F795-4393-927A-EE1FC8049B3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69450480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2BF700-3D2C-4175-8CFC-10BE8974CEE6}" type="datetimeFigureOut">
              <a:rPr lang="nl-NL" smtClean="0"/>
              <a:t>28-7-2022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B0DA06-F795-4393-927A-EE1FC8049B3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5391619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ek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2BF700-3D2C-4175-8CFC-10BE8974CEE6}" type="datetimeFigureOut">
              <a:rPr lang="nl-NL" smtClean="0"/>
              <a:t>28-7-2022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B0DA06-F795-4393-927A-EE1FC8049B3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98337288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nhoud van twe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2BF700-3D2C-4175-8CFC-10BE8974CEE6}" type="datetimeFigureOut">
              <a:rPr lang="nl-NL" smtClean="0"/>
              <a:t>28-7-2022</a:t>
            </a:fld>
            <a:endParaRPr lang="nl-NL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B0DA06-F795-4393-927A-EE1FC8049B3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02312839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elijk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5" name="Tijdelijke aanduiding voor tekst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6" name="Tijdelijke aanduiding voor inhoud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7" name="Tijdelijke aanduiding voor datum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2BF700-3D2C-4175-8CFC-10BE8974CEE6}" type="datetimeFigureOut">
              <a:rPr lang="nl-NL" smtClean="0"/>
              <a:t>28-7-2022</a:t>
            </a:fld>
            <a:endParaRPr lang="nl-NL"/>
          </a:p>
        </p:txBody>
      </p:sp>
      <p:sp>
        <p:nvSpPr>
          <p:cNvPr id="8" name="Tijdelijke aanduiding voor voettekst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9" name="Tijdelijke aanduiding voor dianumm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B0DA06-F795-4393-927A-EE1FC8049B3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78904837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Allee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2BF700-3D2C-4175-8CFC-10BE8974CEE6}" type="datetimeFigureOut">
              <a:rPr lang="nl-NL" smtClean="0"/>
              <a:t>28-7-2022</a:t>
            </a:fld>
            <a:endParaRPr lang="nl-NL"/>
          </a:p>
        </p:txBody>
      </p:sp>
      <p:sp>
        <p:nvSpPr>
          <p:cNvPr id="4" name="Tijdelijke aanduiding voor voettekst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5" name="Tijdelijke aanduiding voor dia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B0DA06-F795-4393-927A-EE1FC8049B3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80102042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atum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2BF700-3D2C-4175-8CFC-10BE8974CEE6}" type="datetimeFigureOut">
              <a:rPr lang="nl-NL" smtClean="0"/>
              <a:t>28-7-2022</a:t>
            </a:fld>
            <a:endParaRPr lang="nl-NL"/>
          </a:p>
        </p:txBody>
      </p:sp>
      <p:sp>
        <p:nvSpPr>
          <p:cNvPr id="3" name="Tijdelijke aanduiding voor voettekst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B0DA06-F795-4393-927A-EE1FC8049B3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48444203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oud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2BF700-3D2C-4175-8CFC-10BE8974CEE6}" type="datetimeFigureOut">
              <a:rPr lang="nl-NL" smtClean="0"/>
              <a:t>28-7-2022</a:t>
            </a:fld>
            <a:endParaRPr lang="nl-NL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B0DA06-F795-4393-927A-EE1FC8049B3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63782566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Afbeelding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afbeelding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l-NL"/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2BF700-3D2C-4175-8CFC-10BE8974CEE6}" type="datetimeFigureOut">
              <a:rPr lang="nl-NL" smtClean="0"/>
              <a:t>28-7-2022</a:t>
            </a:fld>
            <a:endParaRPr lang="nl-NL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B0DA06-F795-4393-927A-EE1FC8049B3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91371041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en verticale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verticale teks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2BF700-3D2C-4175-8CFC-10BE8974CEE6}" type="datetimeFigureOut">
              <a:rPr lang="nl-NL" smtClean="0"/>
              <a:t>28-7-2022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B0DA06-F795-4393-927A-EE1FC8049B3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414503988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e titel en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e tite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verticale tekst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2BF700-3D2C-4175-8CFC-10BE8974CEE6}" type="datetimeFigureOut">
              <a:rPr lang="nl-NL" smtClean="0"/>
              <a:t>28-7-2022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B0DA06-F795-4393-927A-EE1FC8049B3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16137181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titel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22BF700-3D2C-4175-8CFC-10BE8974CEE6}" type="datetimeFigureOut">
              <a:rPr lang="nl-NL" smtClean="0"/>
              <a:t>28-7-2022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3B0DA06-F795-4393-927A-EE1FC8049B3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24405766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N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nl-NL"/>
          </a:p>
        </p:txBody>
      </p:sp>
      <p:pic>
        <p:nvPicPr>
          <p:cNvPr id="4" name="Afbeelding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12849726" cy="6858000"/>
          </a:xfrm>
          <a:prstGeom prst="rect">
            <a:avLst/>
          </a:prstGeom>
        </p:spPr>
      </p:pic>
      <p:sp>
        <p:nvSpPr>
          <p:cNvPr id="5" name="Tekstvak 4"/>
          <p:cNvSpPr txBox="1"/>
          <p:nvPr/>
        </p:nvSpPr>
        <p:spPr>
          <a:xfrm>
            <a:off x="650788" y="2355940"/>
            <a:ext cx="1085747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9600" b="1" dirty="0">
                <a:solidFill>
                  <a:schemeClr val="bg1"/>
                </a:solidFill>
              </a:rPr>
              <a:t>Blok 4</a:t>
            </a:r>
          </a:p>
        </p:txBody>
      </p:sp>
      <p:sp>
        <p:nvSpPr>
          <p:cNvPr id="6" name="Tekstvak 5"/>
          <p:cNvSpPr txBox="1"/>
          <p:nvPr/>
        </p:nvSpPr>
        <p:spPr>
          <a:xfrm>
            <a:off x="659027" y="4017675"/>
            <a:ext cx="1084099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3200" b="1" dirty="0">
                <a:solidFill>
                  <a:schemeClr val="bg1"/>
                </a:solidFill>
              </a:rPr>
              <a:t>week 11 dag 1</a:t>
            </a:r>
          </a:p>
        </p:txBody>
      </p:sp>
      <p:pic>
        <p:nvPicPr>
          <p:cNvPr id="7" name="Afbeelding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0613" y="3066994"/>
            <a:ext cx="3560373" cy="33530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707042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Afbeelding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12849726" cy="6858000"/>
          </a:xfrm>
          <a:prstGeom prst="rect">
            <a:avLst/>
          </a:prstGeom>
        </p:spPr>
      </p:pic>
      <p:graphicFrame>
        <p:nvGraphicFramePr>
          <p:cNvPr id="4" name="Tabel 3"/>
          <p:cNvGraphicFramePr>
            <a:graphicFrameLocks noGrp="1"/>
          </p:cNvGraphicFramePr>
          <p:nvPr/>
        </p:nvGraphicFramePr>
        <p:xfrm>
          <a:off x="751240" y="599266"/>
          <a:ext cx="10651512" cy="5724318"/>
        </p:xfrm>
        <a:graphic>
          <a:graphicData uri="http://schemas.openxmlformats.org/drawingml/2006/table">
            <a:tbl>
              <a:tblPr firstRow="1" bandRow="1">
                <a:tableStyleId>{10A1B5D5-9B99-4C35-A422-299274C87663}</a:tableStyleId>
              </a:tblPr>
              <a:tblGrid>
                <a:gridCol w="266287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66287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66287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662878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954053">
                <a:tc>
                  <a:txBody>
                    <a:bodyPr/>
                    <a:lstStyle/>
                    <a:p>
                      <a:pPr algn="ctr"/>
                      <a:r>
                        <a:rPr lang="nl-NL" dirty="0"/>
                        <a:t>Dag 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dirty="0"/>
                        <a:t>Dag 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dirty="0"/>
                        <a:t>Dag 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dirty="0"/>
                        <a:t>Dag 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954053"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lang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streng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ik breng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de slang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954053"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de</a:t>
                      </a:r>
                      <a:r>
                        <a:rPr lang="nl-NL" sz="1800" baseline="0" dirty="0"/>
                        <a:t> long</a:t>
                      </a:r>
                      <a:endParaRPr lang="nl-NL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eng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ik zing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de drang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954053"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de tong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de angst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ik hang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het ding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954053"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pingpong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bang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ik</a:t>
                      </a:r>
                      <a:r>
                        <a:rPr lang="nl-NL" sz="1800" baseline="0" dirty="0"/>
                        <a:t> vang</a:t>
                      </a:r>
                      <a:endParaRPr lang="nl-NL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het</a:t>
                      </a:r>
                      <a:r>
                        <a:rPr lang="nl-NL" sz="1800" baseline="0" dirty="0"/>
                        <a:t> behang</a:t>
                      </a:r>
                      <a:endParaRPr lang="nl-NL" sz="18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954053"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de dwang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het kreng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ik</a:t>
                      </a:r>
                      <a:r>
                        <a:rPr lang="nl-NL" sz="1800" baseline="0" dirty="0"/>
                        <a:t> meng</a:t>
                      </a:r>
                      <a:endParaRPr lang="nl-NL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de hengst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52980501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50232" y="1160488"/>
            <a:ext cx="10515600" cy="1325563"/>
          </a:xfrm>
        </p:spPr>
        <p:txBody>
          <a:bodyPr>
            <a:noAutofit/>
          </a:bodyPr>
          <a:lstStyle/>
          <a:p>
            <a:pPr algn="ctr"/>
            <a:r>
              <a:rPr lang="nl-NL" sz="9600" b="1" dirty="0">
                <a:latin typeface="Calibri" panose="020F0502020204030204" pitchFamily="34" charset="0"/>
              </a:rPr>
              <a:t>Ringwoord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850232" y="1813594"/>
            <a:ext cx="10515600" cy="4351338"/>
          </a:xfrm>
        </p:spPr>
        <p:txBody>
          <a:bodyPr/>
          <a:lstStyle/>
          <a:p>
            <a:pPr marL="0" indent="0" algn="ctr">
              <a:buNone/>
            </a:pPr>
            <a:endParaRPr lang="nl-NL" dirty="0"/>
          </a:p>
          <a:p>
            <a:pPr marL="0" indent="0" algn="ctr">
              <a:buNone/>
            </a:pPr>
            <a:r>
              <a:rPr lang="nl-NL" sz="3200" dirty="0"/>
              <a:t>Ringwoord. Net als ping </a:t>
            </a:r>
            <a:r>
              <a:rPr lang="nl-NL" sz="3200" dirty="0" err="1"/>
              <a:t>pong</a:t>
            </a:r>
            <a:r>
              <a:rPr lang="nl-NL" sz="3200" dirty="0"/>
              <a:t>.</a:t>
            </a:r>
          </a:p>
          <a:p>
            <a:pPr marL="0" indent="0" algn="ctr">
              <a:buNone/>
            </a:pPr>
            <a:endParaRPr lang="nl-NL" sz="3200" dirty="0"/>
          </a:p>
        </p:txBody>
      </p:sp>
      <p:pic>
        <p:nvPicPr>
          <p:cNvPr id="5" name="Afbeelding 4">
            <a:extLst>
              <a:ext uri="{FF2B5EF4-FFF2-40B4-BE49-F238E27FC236}">
                <a16:creationId xmlns:a16="http://schemas.microsoft.com/office/drawing/2014/main" id="{DF5FDC7F-7C92-4F16-BDAB-317537021BD3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11825" y="3429000"/>
            <a:ext cx="1768350" cy="17683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2321742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lang</a:t>
            </a:r>
          </a:p>
          <a:p>
            <a:pPr marL="0" indent="0" algn="ctr">
              <a:buNone/>
            </a:pPr>
            <a:endParaRPr lang="nl-NL" sz="9600" b="1" dirty="0"/>
          </a:p>
        </p:txBody>
      </p:sp>
    </p:spTree>
    <p:extLst>
      <p:ext uri="{BB962C8B-B14F-4D97-AF65-F5344CB8AC3E}">
        <p14:creationId xmlns:p14="http://schemas.microsoft.com/office/powerpoint/2010/main" val="247957061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de long</a:t>
            </a:r>
          </a:p>
          <a:p>
            <a:pPr marL="0" indent="0" algn="ctr">
              <a:buNone/>
            </a:pPr>
            <a:endParaRPr lang="nl-NL" sz="9600" b="1" dirty="0"/>
          </a:p>
        </p:txBody>
      </p:sp>
    </p:spTree>
    <p:extLst>
      <p:ext uri="{BB962C8B-B14F-4D97-AF65-F5344CB8AC3E}">
        <p14:creationId xmlns:p14="http://schemas.microsoft.com/office/powerpoint/2010/main" val="240113932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de tong</a:t>
            </a:r>
          </a:p>
        </p:txBody>
      </p:sp>
    </p:spTree>
    <p:extLst>
      <p:ext uri="{BB962C8B-B14F-4D97-AF65-F5344CB8AC3E}">
        <p14:creationId xmlns:p14="http://schemas.microsoft.com/office/powerpoint/2010/main" val="184608187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pingpong</a:t>
            </a:r>
            <a:endParaRPr lang="nl-NL" sz="9600" b="1" u="sng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9680347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de dwang</a:t>
            </a:r>
          </a:p>
        </p:txBody>
      </p:sp>
    </p:spTree>
    <p:extLst>
      <p:ext uri="{BB962C8B-B14F-4D97-AF65-F5344CB8AC3E}">
        <p14:creationId xmlns:p14="http://schemas.microsoft.com/office/powerpoint/2010/main" val="121454363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Afbeelding 3"/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-109626" y="-1279318"/>
            <a:ext cx="11723071" cy="65491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7641278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Afbeelding 1" descr="oefenopdracht_powerpoin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671382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nl-NL"/>
          </a:p>
        </p:txBody>
      </p:sp>
      <p:pic>
        <p:nvPicPr>
          <p:cNvPr id="4" name="Afbeelding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12849726" cy="6858000"/>
          </a:xfrm>
          <a:prstGeom prst="rect">
            <a:avLst/>
          </a:prstGeom>
        </p:spPr>
      </p:pic>
      <p:sp>
        <p:nvSpPr>
          <p:cNvPr id="5" name="Tekstvak 4"/>
          <p:cNvSpPr txBox="1"/>
          <p:nvPr/>
        </p:nvSpPr>
        <p:spPr>
          <a:xfrm>
            <a:off x="650788" y="2355940"/>
            <a:ext cx="1085747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9600" b="1" dirty="0">
                <a:solidFill>
                  <a:schemeClr val="bg1"/>
                </a:solidFill>
              </a:rPr>
              <a:t>blok 4</a:t>
            </a:r>
          </a:p>
        </p:txBody>
      </p:sp>
      <p:sp>
        <p:nvSpPr>
          <p:cNvPr id="6" name="Tekstvak 5"/>
          <p:cNvSpPr txBox="1"/>
          <p:nvPr/>
        </p:nvSpPr>
        <p:spPr>
          <a:xfrm>
            <a:off x="659027" y="4017675"/>
            <a:ext cx="1084099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3200" b="1" dirty="0">
                <a:solidFill>
                  <a:schemeClr val="bg1"/>
                </a:solidFill>
              </a:rPr>
              <a:t>week 11 dag 2</a:t>
            </a:r>
          </a:p>
        </p:txBody>
      </p:sp>
      <p:pic>
        <p:nvPicPr>
          <p:cNvPr id="7" name="Afbeelding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1469" y="1521955"/>
            <a:ext cx="4033869" cy="51293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057334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50232" y="1160488"/>
            <a:ext cx="10515600" cy="1325563"/>
          </a:xfrm>
        </p:spPr>
        <p:txBody>
          <a:bodyPr>
            <a:noAutofit/>
          </a:bodyPr>
          <a:lstStyle/>
          <a:p>
            <a:pPr algn="ctr"/>
            <a:r>
              <a:rPr lang="nl-NL" sz="9600" b="1" dirty="0">
                <a:latin typeface="Calibri" panose="020F0502020204030204" pitchFamily="34" charset="0"/>
              </a:rPr>
              <a:t>Ringwoord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850232" y="1813594"/>
            <a:ext cx="10515600" cy="4351338"/>
          </a:xfrm>
        </p:spPr>
        <p:txBody>
          <a:bodyPr/>
          <a:lstStyle/>
          <a:p>
            <a:pPr marL="0" indent="0" algn="ctr">
              <a:buNone/>
            </a:pPr>
            <a:endParaRPr lang="nl-NL" dirty="0"/>
          </a:p>
          <a:p>
            <a:pPr marL="0" indent="0" algn="ctr">
              <a:buNone/>
            </a:pPr>
            <a:r>
              <a:rPr lang="nl-NL" sz="3200" dirty="0"/>
              <a:t>Ringwoord. Net als ping </a:t>
            </a:r>
            <a:r>
              <a:rPr lang="nl-NL" sz="3200" dirty="0" err="1"/>
              <a:t>pong</a:t>
            </a:r>
            <a:r>
              <a:rPr lang="nl-NL" sz="3200" dirty="0"/>
              <a:t>.</a:t>
            </a:r>
          </a:p>
          <a:p>
            <a:pPr marL="0" indent="0" algn="ctr">
              <a:buNone/>
            </a:pPr>
            <a:endParaRPr lang="nl-NL" sz="3200" dirty="0"/>
          </a:p>
        </p:txBody>
      </p:sp>
      <p:pic>
        <p:nvPicPr>
          <p:cNvPr id="5" name="Afbeelding 4">
            <a:extLst>
              <a:ext uri="{FF2B5EF4-FFF2-40B4-BE49-F238E27FC236}">
                <a16:creationId xmlns:a16="http://schemas.microsoft.com/office/drawing/2014/main" id="{187D3FE2-BD1F-42A9-908E-3C1AB38912BF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94041" y="3323000"/>
            <a:ext cx="1768350" cy="17683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2321742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streng</a:t>
            </a:r>
          </a:p>
        </p:txBody>
      </p:sp>
    </p:spTree>
    <p:extLst>
      <p:ext uri="{BB962C8B-B14F-4D97-AF65-F5344CB8AC3E}">
        <p14:creationId xmlns:p14="http://schemas.microsoft.com/office/powerpoint/2010/main" val="142819654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eng</a:t>
            </a:r>
          </a:p>
        </p:txBody>
      </p:sp>
    </p:spTree>
    <p:extLst>
      <p:ext uri="{BB962C8B-B14F-4D97-AF65-F5344CB8AC3E}">
        <p14:creationId xmlns:p14="http://schemas.microsoft.com/office/powerpoint/2010/main" val="422471854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de angst</a:t>
            </a:r>
          </a:p>
        </p:txBody>
      </p:sp>
    </p:spTree>
    <p:extLst>
      <p:ext uri="{BB962C8B-B14F-4D97-AF65-F5344CB8AC3E}">
        <p14:creationId xmlns:p14="http://schemas.microsoft.com/office/powerpoint/2010/main" val="89349924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bang</a:t>
            </a:r>
          </a:p>
        </p:txBody>
      </p:sp>
    </p:spTree>
    <p:extLst>
      <p:ext uri="{BB962C8B-B14F-4D97-AF65-F5344CB8AC3E}">
        <p14:creationId xmlns:p14="http://schemas.microsoft.com/office/powerpoint/2010/main" val="78753097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het kreng</a:t>
            </a:r>
          </a:p>
        </p:txBody>
      </p:sp>
    </p:spTree>
    <p:extLst>
      <p:ext uri="{BB962C8B-B14F-4D97-AF65-F5344CB8AC3E}">
        <p14:creationId xmlns:p14="http://schemas.microsoft.com/office/powerpoint/2010/main" val="67216311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Afbeelding 3"/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-109626" y="-1279318"/>
            <a:ext cx="11723071" cy="65491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6131994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Afbeelding 1" descr="oefenopdracht_powerpoin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671382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nl-NL"/>
          </a:p>
        </p:txBody>
      </p:sp>
      <p:pic>
        <p:nvPicPr>
          <p:cNvPr id="4" name="Afbeelding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12849726" cy="6858000"/>
          </a:xfrm>
          <a:prstGeom prst="rect">
            <a:avLst/>
          </a:prstGeom>
        </p:spPr>
      </p:pic>
      <p:sp>
        <p:nvSpPr>
          <p:cNvPr id="5" name="Tekstvak 4"/>
          <p:cNvSpPr txBox="1"/>
          <p:nvPr/>
        </p:nvSpPr>
        <p:spPr>
          <a:xfrm>
            <a:off x="650788" y="2355940"/>
            <a:ext cx="1085747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9600" b="1" dirty="0">
                <a:solidFill>
                  <a:schemeClr val="bg1"/>
                </a:solidFill>
              </a:rPr>
              <a:t>blok 4</a:t>
            </a:r>
          </a:p>
        </p:txBody>
      </p:sp>
      <p:sp>
        <p:nvSpPr>
          <p:cNvPr id="6" name="Tekstvak 5"/>
          <p:cNvSpPr txBox="1"/>
          <p:nvPr/>
        </p:nvSpPr>
        <p:spPr>
          <a:xfrm>
            <a:off x="659027" y="4017675"/>
            <a:ext cx="1084099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3200" b="1" dirty="0">
                <a:solidFill>
                  <a:schemeClr val="bg1"/>
                </a:solidFill>
              </a:rPr>
              <a:t>week 11 dag 3</a:t>
            </a:r>
          </a:p>
        </p:txBody>
      </p:sp>
      <p:pic>
        <p:nvPicPr>
          <p:cNvPr id="8" name="Afbeelding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46432" y="1782542"/>
            <a:ext cx="3212870" cy="45967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2575055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50232" y="1160488"/>
            <a:ext cx="10515600" cy="1325563"/>
          </a:xfrm>
        </p:spPr>
        <p:txBody>
          <a:bodyPr>
            <a:noAutofit/>
          </a:bodyPr>
          <a:lstStyle/>
          <a:p>
            <a:pPr algn="ctr"/>
            <a:r>
              <a:rPr lang="nl-NL" sz="9600" b="1" dirty="0">
                <a:latin typeface="Calibri" panose="020F0502020204030204" pitchFamily="34" charset="0"/>
              </a:rPr>
              <a:t>Ringwoord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850232" y="1813594"/>
            <a:ext cx="10515600" cy="4351338"/>
          </a:xfrm>
        </p:spPr>
        <p:txBody>
          <a:bodyPr/>
          <a:lstStyle/>
          <a:p>
            <a:pPr marL="0" indent="0" algn="ctr">
              <a:buNone/>
            </a:pPr>
            <a:endParaRPr lang="nl-NL" dirty="0"/>
          </a:p>
          <a:p>
            <a:pPr marL="0" indent="0" algn="ctr">
              <a:buNone/>
            </a:pPr>
            <a:r>
              <a:rPr lang="nl-NL" sz="3200" dirty="0"/>
              <a:t>Ringwoord. Net als ping </a:t>
            </a:r>
            <a:r>
              <a:rPr lang="nl-NL" sz="3200" dirty="0" err="1"/>
              <a:t>pong</a:t>
            </a:r>
            <a:r>
              <a:rPr lang="nl-NL" sz="3200" dirty="0"/>
              <a:t>.</a:t>
            </a:r>
          </a:p>
          <a:p>
            <a:pPr marL="0" indent="0" algn="ctr">
              <a:buNone/>
            </a:pPr>
            <a:endParaRPr lang="nl-NL" sz="3200" dirty="0"/>
          </a:p>
        </p:txBody>
      </p:sp>
      <p:pic>
        <p:nvPicPr>
          <p:cNvPr id="5" name="Afbeelding 4">
            <a:extLst>
              <a:ext uri="{FF2B5EF4-FFF2-40B4-BE49-F238E27FC236}">
                <a16:creationId xmlns:a16="http://schemas.microsoft.com/office/drawing/2014/main" id="{323834A0-32CE-4CDA-8FB5-97FBBA4BACEA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24770" y="3429000"/>
            <a:ext cx="1768350" cy="17683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23217424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ik breng</a:t>
            </a:r>
          </a:p>
        </p:txBody>
      </p:sp>
    </p:spTree>
    <p:extLst>
      <p:ext uri="{BB962C8B-B14F-4D97-AF65-F5344CB8AC3E}">
        <p14:creationId xmlns:p14="http://schemas.microsoft.com/office/powerpoint/2010/main" val="2078339716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ik </a:t>
            </a:r>
            <a:r>
              <a:rPr lang="nl-NL" sz="9600" b="1" dirty="0">
                <a:solidFill>
                  <a:srgbClr val="FF0000"/>
                </a:solidFill>
              </a:rPr>
              <a:t>z</a:t>
            </a:r>
            <a:r>
              <a:rPr lang="nl-NL" sz="9600" b="1" dirty="0"/>
              <a:t>ing</a:t>
            </a:r>
          </a:p>
        </p:txBody>
      </p:sp>
    </p:spTree>
    <p:extLst>
      <p:ext uri="{BB962C8B-B14F-4D97-AF65-F5344CB8AC3E}">
        <p14:creationId xmlns:p14="http://schemas.microsoft.com/office/powerpoint/2010/main" val="807546679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ik hang</a:t>
            </a:r>
          </a:p>
        </p:txBody>
      </p:sp>
    </p:spTree>
    <p:extLst>
      <p:ext uri="{BB962C8B-B14F-4D97-AF65-F5344CB8AC3E}">
        <p14:creationId xmlns:p14="http://schemas.microsoft.com/office/powerpoint/2010/main" val="3596432149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ik </a:t>
            </a:r>
            <a:r>
              <a:rPr lang="nl-NL" sz="9600" b="1" dirty="0">
                <a:solidFill>
                  <a:srgbClr val="FF0000"/>
                </a:solidFill>
              </a:rPr>
              <a:t>v</a:t>
            </a:r>
            <a:r>
              <a:rPr lang="nl-NL" sz="9600" b="1" dirty="0"/>
              <a:t>ang</a:t>
            </a:r>
          </a:p>
        </p:txBody>
      </p:sp>
    </p:spTree>
    <p:extLst>
      <p:ext uri="{BB962C8B-B14F-4D97-AF65-F5344CB8AC3E}">
        <p14:creationId xmlns:p14="http://schemas.microsoft.com/office/powerpoint/2010/main" val="2973173878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ik meng</a:t>
            </a:r>
          </a:p>
        </p:txBody>
      </p:sp>
    </p:spTree>
    <p:extLst>
      <p:ext uri="{BB962C8B-B14F-4D97-AF65-F5344CB8AC3E}">
        <p14:creationId xmlns:p14="http://schemas.microsoft.com/office/powerpoint/2010/main" val="2871359873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Afbeelding 3"/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-109626" y="-1279318"/>
            <a:ext cx="11723071" cy="65491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31081122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Afbeelding 1" descr="oefenopdracht_powerpoin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6713829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nl-NL"/>
          </a:p>
        </p:txBody>
      </p:sp>
      <p:pic>
        <p:nvPicPr>
          <p:cNvPr id="4" name="Afbeelding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12849726" cy="6858000"/>
          </a:xfrm>
          <a:prstGeom prst="rect">
            <a:avLst/>
          </a:prstGeom>
        </p:spPr>
      </p:pic>
      <p:sp>
        <p:nvSpPr>
          <p:cNvPr id="5" name="Tekstvak 4"/>
          <p:cNvSpPr txBox="1"/>
          <p:nvPr/>
        </p:nvSpPr>
        <p:spPr>
          <a:xfrm>
            <a:off x="650788" y="2355940"/>
            <a:ext cx="1085747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9600" b="1" dirty="0">
                <a:solidFill>
                  <a:schemeClr val="bg1"/>
                </a:solidFill>
              </a:rPr>
              <a:t>blok 4 </a:t>
            </a:r>
          </a:p>
        </p:txBody>
      </p:sp>
      <p:sp>
        <p:nvSpPr>
          <p:cNvPr id="6" name="Tekstvak 5"/>
          <p:cNvSpPr txBox="1"/>
          <p:nvPr/>
        </p:nvSpPr>
        <p:spPr>
          <a:xfrm>
            <a:off x="659027" y="4017675"/>
            <a:ext cx="1084099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3200" b="1" dirty="0">
                <a:solidFill>
                  <a:schemeClr val="bg1"/>
                </a:solidFill>
              </a:rPr>
              <a:t>week 11 dag 4</a:t>
            </a:r>
          </a:p>
        </p:txBody>
      </p:sp>
      <p:pic>
        <p:nvPicPr>
          <p:cNvPr id="10" name="Afbeelding 9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28008" y="1512271"/>
            <a:ext cx="5124191" cy="48266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23163981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50232" y="1160488"/>
            <a:ext cx="10515600" cy="1325563"/>
          </a:xfrm>
        </p:spPr>
        <p:txBody>
          <a:bodyPr>
            <a:noAutofit/>
          </a:bodyPr>
          <a:lstStyle/>
          <a:p>
            <a:pPr algn="ctr"/>
            <a:r>
              <a:rPr lang="nl-NL" sz="9600" b="1" dirty="0">
                <a:latin typeface="Calibri" panose="020F0502020204030204" pitchFamily="34" charset="0"/>
              </a:rPr>
              <a:t>Ringwoord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850232" y="1813594"/>
            <a:ext cx="10515600" cy="4351338"/>
          </a:xfrm>
        </p:spPr>
        <p:txBody>
          <a:bodyPr/>
          <a:lstStyle/>
          <a:p>
            <a:pPr marL="0" indent="0" algn="ctr">
              <a:buNone/>
            </a:pPr>
            <a:endParaRPr lang="nl-NL" dirty="0"/>
          </a:p>
          <a:p>
            <a:pPr marL="0" indent="0" algn="ctr">
              <a:buNone/>
            </a:pPr>
            <a:r>
              <a:rPr lang="nl-NL" sz="3200" dirty="0"/>
              <a:t>Ringwoord. Net als ping </a:t>
            </a:r>
            <a:r>
              <a:rPr lang="nl-NL" sz="3200" dirty="0" err="1"/>
              <a:t>pong</a:t>
            </a:r>
            <a:r>
              <a:rPr lang="nl-NL" sz="3200" dirty="0"/>
              <a:t>.</a:t>
            </a:r>
          </a:p>
          <a:p>
            <a:pPr marL="0" indent="0" algn="ctr">
              <a:buNone/>
            </a:pPr>
            <a:endParaRPr lang="nl-NL" sz="3200" dirty="0"/>
          </a:p>
        </p:txBody>
      </p:sp>
      <p:pic>
        <p:nvPicPr>
          <p:cNvPr id="5" name="Afbeelding 4">
            <a:extLst>
              <a:ext uri="{FF2B5EF4-FFF2-40B4-BE49-F238E27FC236}">
                <a16:creationId xmlns:a16="http://schemas.microsoft.com/office/drawing/2014/main" id="{25D8A178-F811-4D54-9349-7737306C5471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19684" y="3372736"/>
            <a:ext cx="1752631" cy="17526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16640818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de slang</a:t>
            </a:r>
          </a:p>
        </p:txBody>
      </p:sp>
    </p:spTree>
    <p:extLst>
      <p:ext uri="{BB962C8B-B14F-4D97-AF65-F5344CB8AC3E}">
        <p14:creationId xmlns:p14="http://schemas.microsoft.com/office/powerpoint/2010/main" val="609637229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de drang</a:t>
            </a:r>
          </a:p>
        </p:txBody>
      </p:sp>
    </p:spTree>
    <p:extLst>
      <p:ext uri="{BB962C8B-B14F-4D97-AF65-F5344CB8AC3E}">
        <p14:creationId xmlns:p14="http://schemas.microsoft.com/office/powerpoint/2010/main" val="2236533626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het ding</a:t>
            </a:r>
          </a:p>
        </p:txBody>
      </p:sp>
    </p:spTree>
    <p:extLst>
      <p:ext uri="{BB962C8B-B14F-4D97-AF65-F5344CB8AC3E}">
        <p14:creationId xmlns:p14="http://schemas.microsoft.com/office/powerpoint/2010/main" val="704830722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het behang</a:t>
            </a:r>
          </a:p>
        </p:txBody>
      </p:sp>
    </p:spTree>
    <p:extLst>
      <p:ext uri="{BB962C8B-B14F-4D97-AF65-F5344CB8AC3E}">
        <p14:creationId xmlns:p14="http://schemas.microsoft.com/office/powerpoint/2010/main" val="521118250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de hengst</a:t>
            </a:r>
          </a:p>
        </p:txBody>
      </p:sp>
    </p:spTree>
    <p:extLst>
      <p:ext uri="{BB962C8B-B14F-4D97-AF65-F5344CB8AC3E}">
        <p14:creationId xmlns:p14="http://schemas.microsoft.com/office/powerpoint/2010/main" val="3180578623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Afbeelding 3"/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-109626" y="-1279318"/>
            <a:ext cx="11723071" cy="65491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2801349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Afbeelding 1" descr="oefenopdracht_powerpoin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6713829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Afbeelding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12849726" cy="6858000"/>
          </a:xfrm>
          <a:prstGeom prst="rect">
            <a:avLst/>
          </a:prstGeom>
        </p:spPr>
      </p:pic>
      <p:graphicFrame>
        <p:nvGraphicFramePr>
          <p:cNvPr id="4" name="Tabel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21527900"/>
              </p:ext>
            </p:extLst>
          </p:nvPr>
        </p:nvGraphicFramePr>
        <p:xfrm>
          <a:off x="751240" y="599266"/>
          <a:ext cx="10651512" cy="5724318"/>
        </p:xfrm>
        <a:graphic>
          <a:graphicData uri="http://schemas.openxmlformats.org/drawingml/2006/table">
            <a:tbl>
              <a:tblPr firstRow="1" bandRow="1">
                <a:tableStyleId>{10A1B5D5-9B99-4C35-A422-299274C87663}</a:tableStyleId>
              </a:tblPr>
              <a:tblGrid>
                <a:gridCol w="266287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66287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66287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662878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954053">
                <a:tc>
                  <a:txBody>
                    <a:bodyPr/>
                    <a:lstStyle/>
                    <a:p>
                      <a:pPr algn="ctr"/>
                      <a:r>
                        <a:rPr lang="nl-NL" dirty="0"/>
                        <a:t>Dag 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dirty="0"/>
                        <a:t>Dag 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dirty="0"/>
                        <a:t>Dag 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dirty="0"/>
                        <a:t>Dag 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954053"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lang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streng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ik breng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de slang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954053"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de</a:t>
                      </a:r>
                      <a:r>
                        <a:rPr lang="nl-NL" sz="1800" baseline="0" dirty="0"/>
                        <a:t> long</a:t>
                      </a:r>
                      <a:endParaRPr lang="nl-NL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eng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ik zing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de drang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954053"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de tong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de angst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ik hang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het ding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954053"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pingpong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bang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ik</a:t>
                      </a:r>
                      <a:r>
                        <a:rPr lang="nl-NL" sz="1800" baseline="0" dirty="0"/>
                        <a:t> vang</a:t>
                      </a:r>
                      <a:endParaRPr lang="nl-NL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het</a:t>
                      </a:r>
                      <a:r>
                        <a:rPr lang="nl-NL" sz="1800" baseline="0" dirty="0"/>
                        <a:t> behang</a:t>
                      </a:r>
                      <a:endParaRPr lang="nl-NL" sz="18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954053"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de dwang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het kreng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ik</a:t>
                      </a:r>
                      <a:r>
                        <a:rPr lang="nl-NL" sz="1800" baseline="0" dirty="0"/>
                        <a:t> meng</a:t>
                      </a:r>
                      <a:endParaRPr lang="nl-NL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de hengst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505012962"/>
      </p:ext>
    </p:extLst>
  </p:cSld>
  <p:clrMapOvr>
    <a:masterClrMapping/>
  </p:clrMapOvr>
</p:sld>
</file>

<file path=ppt/theme/theme1.xml><?xml version="1.0" encoding="utf-8"?>
<a:theme xmlns:a="http://schemas.openxmlformats.org/drawingml/2006/main" name="Kantoorthema">
  <a:themeElements>
    <a:clrScheme name="Kantoor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Kantoor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toor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Kantoorthema">
  <a:themeElements>
    <a:clrScheme name="Kantoor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Kantoor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toor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125</TotalTime>
  <Words>177</Words>
  <Application>Microsoft Office PowerPoint</Application>
  <PresentationFormat>Breedbeeld</PresentationFormat>
  <Paragraphs>168</Paragraphs>
  <Slides>38</Slides>
  <Notes>0</Notes>
  <HiddenSlides>0</HiddenSlides>
  <MMClips>0</MMClips>
  <ScaleCrop>false</ScaleCrop>
  <HeadingPairs>
    <vt:vector size="6" baseType="variant">
      <vt:variant>
        <vt:lpstr>Gebruikte lettertypen</vt:lpstr>
      </vt:variant>
      <vt:variant>
        <vt:i4>3</vt:i4>
      </vt:variant>
      <vt:variant>
        <vt:lpstr>Thema</vt:lpstr>
      </vt:variant>
      <vt:variant>
        <vt:i4>1</vt:i4>
      </vt:variant>
      <vt:variant>
        <vt:lpstr>Diatitels</vt:lpstr>
      </vt:variant>
      <vt:variant>
        <vt:i4>38</vt:i4>
      </vt:variant>
    </vt:vector>
  </HeadingPairs>
  <TitlesOfParts>
    <vt:vector size="42" baseType="lpstr">
      <vt:lpstr>Arial</vt:lpstr>
      <vt:lpstr>Calibri</vt:lpstr>
      <vt:lpstr>Calibri Light</vt:lpstr>
      <vt:lpstr>Kantoorthema</vt:lpstr>
      <vt:lpstr>PowerPoint-presentatie</vt:lpstr>
      <vt:lpstr>PowerPoint-presentatie</vt:lpstr>
      <vt:lpstr>Ringwoord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Ringwoord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Ringwoord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Ringwoord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PowerPoint-presentatie</dc:title>
  <dc:creator>Sophie Kroezen</dc:creator>
  <cp:lastModifiedBy>Marieke</cp:lastModifiedBy>
  <cp:revision>41</cp:revision>
  <dcterms:created xsi:type="dcterms:W3CDTF">2015-07-16T09:32:42Z</dcterms:created>
  <dcterms:modified xsi:type="dcterms:W3CDTF">2022-07-28T14:43:19Z</dcterms:modified>
</cp:coreProperties>
</file>