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1" r:id="rId3"/>
    <p:sldId id="297" r:id="rId4"/>
    <p:sldId id="258" r:id="rId5"/>
    <p:sldId id="259" r:id="rId6"/>
    <p:sldId id="260" r:id="rId7"/>
    <p:sldId id="261" r:id="rId8"/>
    <p:sldId id="262" r:id="rId9"/>
    <p:sldId id="303" r:id="rId10"/>
    <p:sldId id="304" r:id="rId11"/>
    <p:sldId id="263" r:id="rId12"/>
    <p:sldId id="311" r:id="rId13"/>
    <p:sldId id="265" r:id="rId14"/>
    <p:sldId id="284" r:id="rId15"/>
    <p:sldId id="266" r:id="rId16"/>
    <p:sldId id="267" r:id="rId17"/>
    <p:sldId id="268" r:id="rId18"/>
    <p:sldId id="305" r:id="rId19"/>
    <p:sldId id="306" r:id="rId20"/>
    <p:sldId id="270" r:id="rId21"/>
    <p:sldId id="312" r:id="rId22"/>
    <p:sldId id="271" r:id="rId23"/>
    <p:sldId id="273" r:id="rId24"/>
    <p:sldId id="276" r:id="rId25"/>
    <p:sldId id="275" r:id="rId26"/>
    <p:sldId id="274" r:id="rId27"/>
    <p:sldId id="307" r:id="rId28"/>
    <p:sldId id="308" r:id="rId29"/>
    <p:sldId id="277" r:id="rId30"/>
    <p:sldId id="313" r:id="rId31"/>
    <p:sldId id="279" r:id="rId32"/>
    <p:sldId id="280" r:id="rId33"/>
    <p:sldId id="281" r:id="rId34"/>
    <p:sldId id="282" r:id="rId35"/>
    <p:sldId id="283" r:id="rId36"/>
    <p:sldId id="309" r:id="rId37"/>
    <p:sldId id="310" r:id="rId38"/>
    <p:sldId id="302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11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657935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standbeeld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uitgebreid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schud- wij schudden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inhoud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verbod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blond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beklad-</a:t>
                      </a:r>
                      <a:r>
                        <a:rPr lang="nl-NL" baseline="0" dirty="0"/>
                        <a:t> </a:t>
                      </a:r>
                      <a:r>
                        <a:rPr lang="nl-NL" dirty="0"/>
                        <a:t> wij bekladden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handschrift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leed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speurhond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red- wij redden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kladblok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avond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achtergrond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laad- wij laden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braadpan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rond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brandweer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voed – wij voeden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aardbeving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8601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Hondwoord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Ik hoor een t. Ik maak het woord langer en weet dan </a:t>
            </a:r>
            <a:br>
              <a:rPr lang="nl-NL" sz="3200" dirty="0"/>
            </a:br>
            <a:r>
              <a:rPr lang="nl-NL" sz="3200" dirty="0"/>
              <a:t>of ik een d of een t moet schrijven.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967" y="3645834"/>
            <a:ext cx="2541792" cy="2519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4285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standb</a:t>
            </a:r>
            <a:r>
              <a:rPr lang="nl-NL" sz="9600" b="1" dirty="0">
                <a:solidFill>
                  <a:srgbClr val="000000"/>
                </a:solidFill>
              </a:rPr>
              <a:t>ee</a:t>
            </a:r>
            <a:r>
              <a:rPr lang="nl-NL" sz="9600" b="1" dirty="0"/>
              <a:t>ld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verbod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lee</a:t>
            </a:r>
            <a:r>
              <a:rPr lang="nl-NL" sz="9600" b="1" dirty="0">
                <a:solidFill>
                  <a:srgbClr val="00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avond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rond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84D98AB-F1A1-4B8A-9600-C0E390446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8700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210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11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8601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Hondwoord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Ik hoor een t. Ik maak het woord langer en weet dan </a:t>
            </a:r>
            <a:br>
              <a:rPr lang="nl-NL" sz="3200" dirty="0"/>
            </a:br>
            <a:r>
              <a:rPr lang="nl-NL" sz="3200" dirty="0"/>
              <a:t>of ik een d of een t moet schrijven.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967" y="3645834"/>
            <a:ext cx="2541792" cy="2519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0401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ui</a:t>
            </a:r>
            <a:r>
              <a:rPr lang="nl-NL" sz="9600" b="1" dirty="0"/>
              <a:t>tgebr</a:t>
            </a:r>
            <a:r>
              <a:rPr lang="nl-NL" sz="9600" b="1" dirty="0">
                <a:solidFill>
                  <a:srgbClr val="FF0000"/>
                </a:solidFill>
              </a:rPr>
              <a:t>ei</a:t>
            </a:r>
            <a:r>
              <a:rPr lang="nl-NL" sz="9600" b="1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blond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speurhond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achtergrond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brandw</a:t>
            </a:r>
            <a:r>
              <a:rPr lang="nl-NL" sz="9600" b="1" dirty="0">
                <a:solidFill>
                  <a:srgbClr val="000000"/>
                </a:solidFill>
              </a:rPr>
              <a:t>ee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3D9DC7E-F0AF-4983-A03C-3FBC4F52E8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9059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2108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11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8601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Hondwoord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Ik hoor een t. Ik maak het woord langer en weet dan </a:t>
            </a:r>
            <a:br>
              <a:rPr lang="nl-NL" sz="3200" dirty="0"/>
            </a:br>
            <a:r>
              <a:rPr lang="nl-NL" sz="3200" dirty="0"/>
              <a:t>of ik een d of een t moet schrijven.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967" y="3645834"/>
            <a:ext cx="2541792" cy="2519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04016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123435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schud – wij schudden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64614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8800" b="1" dirty="0"/>
          </a:p>
          <a:p>
            <a:pPr marL="0" indent="0" algn="ctr">
              <a:buNone/>
            </a:pPr>
            <a:r>
              <a:rPr lang="nl-NL" sz="8800" b="1" dirty="0"/>
              <a:t>ik beklad – wij bekladden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red – wij redden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l</a:t>
            </a:r>
            <a:r>
              <a:rPr lang="nl-NL" sz="9600" b="1" dirty="0">
                <a:solidFill>
                  <a:srgbClr val="FF0000"/>
                </a:solidFill>
              </a:rPr>
              <a:t>aa</a:t>
            </a:r>
            <a:r>
              <a:rPr lang="nl-NL" sz="9600" b="1" dirty="0"/>
              <a:t>d – wij l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den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voed – wij v</a:t>
            </a:r>
            <a:r>
              <a:rPr lang="nl-NL" sz="9600" b="1" dirty="0">
                <a:solidFill>
                  <a:srgbClr val="000000"/>
                </a:solidFill>
              </a:rPr>
              <a:t>oe</a:t>
            </a:r>
            <a:r>
              <a:rPr lang="nl-NL" sz="9600" b="1" dirty="0"/>
              <a:t>den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1AD879E-9AD0-4B05-AD10-89CD17D401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92913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2108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11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8601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Hondwoord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Ik hoor een t. Ik maak het woord langer en weet dan </a:t>
            </a:r>
            <a:br>
              <a:rPr lang="nl-NL" sz="3200" dirty="0"/>
            </a:br>
            <a:r>
              <a:rPr lang="nl-NL" sz="3200" dirty="0"/>
              <a:t>of ik een d of een t moet schrijven.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967" y="3645834"/>
            <a:ext cx="2541792" cy="2519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04016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inhoud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handschrift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kladblok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br</a:t>
            </a:r>
            <a:r>
              <a:rPr lang="nl-NL" sz="9600" b="1" dirty="0">
                <a:solidFill>
                  <a:srgbClr val="000000"/>
                </a:solidFill>
              </a:rPr>
              <a:t>aa</a:t>
            </a:r>
            <a:r>
              <a:rPr lang="nl-NL" sz="9600" b="1" dirty="0"/>
              <a:t>dpan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000000"/>
                </a:solidFill>
              </a:rPr>
              <a:t>aard</a:t>
            </a:r>
            <a:r>
              <a:rPr lang="nl-NL" sz="9600" b="1" dirty="0"/>
              <a:t>beving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3C6DFBD-6EE7-42AD-8ECF-C0BD26FFE2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1350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2108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367473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standbeeld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uitgebreid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schud- wij schudden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inhoud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verbod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blond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beklad-</a:t>
                      </a:r>
                      <a:r>
                        <a:rPr lang="nl-NL" baseline="0" dirty="0"/>
                        <a:t> </a:t>
                      </a:r>
                      <a:r>
                        <a:rPr lang="nl-NL" dirty="0"/>
                        <a:t> wij bekladden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handschrift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leed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speurhond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red- wij redden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kladblok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avond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achtergrond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laad- wij laden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braadpan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rond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brandweer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voed – wij voeden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aardbeving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267028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282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Hondwoord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Hondwoord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Hondwoord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Hondwoord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42</cp:revision>
  <dcterms:created xsi:type="dcterms:W3CDTF">2015-07-16T09:32:42Z</dcterms:created>
  <dcterms:modified xsi:type="dcterms:W3CDTF">2022-07-28T17:48:19Z</dcterms:modified>
</cp:coreProperties>
</file>