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6" r:id="rId3"/>
    <p:sldId id="299" r:id="rId4"/>
    <p:sldId id="258" r:id="rId5"/>
    <p:sldId id="259" r:id="rId6"/>
    <p:sldId id="260" r:id="rId7"/>
    <p:sldId id="261" r:id="rId8"/>
    <p:sldId id="262" r:id="rId9"/>
    <p:sldId id="319" r:id="rId10"/>
    <p:sldId id="309" r:id="rId11"/>
    <p:sldId id="263" r:id="rId12"/>
    <p:sldId id="316" r:id="rId13"/>
    <p:sldId id="265" r:id="rId14"/>
    <p:sldId id="284" r:id="rId15"/>
    <p:sldId id="266" r:id="rId16"/>
    <p:sldId id="267" r:id="rId17"/>
    <p:sldId id="268" r:id="rId18"/>
    <p:sldId id="320" r:id="rId19"/>
    <p:sldId id="311" r:id="rId20"/>
    <p:sldId id="270" r:id="rId21"/>
    <p:sldId id="317" r:id="rId22"/>
    <p:sldId id="271" r:id="rId23"/>
    <p:sldId id="273" r:id="rId24"/>
    <p:sldId id="276" r:id="rId25"/>
    <p:sldId id="275" r:id="rId26"/>
    <p:sldId id="274" r:id="rId27"/>
    <p:sldId id="321" r:id="rId28"/>
    <p:sldId id="313" r:id="rId29"/>
    <p:sldId id="277" r:id="rId30"/>
    <p:sldId id="318" r:id="rId31"/>
    <p:sldId id="279" r:id="rId32"/>
    <p:sldId id="280" r:id="rId33"/>
    <p:sldId id="281" r:id="rId34"/>
    <p:sldId id="282" r:id="rId35"/>
    <p:sldId id="283" r:id="rId36"/>
    <p:sldId id="322" r:id="rId37"/>
    <p:sldId id="315" r:id="rId38"/>
    <p:sldId id="307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61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FE6A5E62-2394-CD43-B876-C4A3DF496D9D}"/>
    <pc:docChg chg="addSld delSld">
      <pc:chgData name="Berge, Anniek ten (136962)" userId="e668d065-6349-4508-add4-53f71d8888d8" providerId="ADAL" clId="{FE6A5E62-2394-CD43-B876-C4A3DF496D9D}" dt="2022-07-30T10:57:36.821" v="7" actId="2696"/>
      <pc:docMkLst>
        <pc:docMk/>
      </pc:docMkLst>
      <pc:sldChg chg="del">
        <pc:chgData name="Berge, Anniek ten (136962)" userId="e668d065-6349-4508-add4-53f71d8888d8" providerId="ADAL" clId="{FE6A5E62-2394-CD43-B876-C4A3DF496D9D}" dt="2022-07-30T10:56:49.020" v="1" actId="2696"/>
        <pc:sldMkLst>
          <pc:docMk/>
          <pc:sldMk cId="1297297403" sldId="308"/>
        </pc:sldMkLst>
      </pc:sldChg>
      <pc:sldChg chg="del">
        <pc:chgData name="Berge, Anniek ten (136962)" userId="e668d065-6349-4508-add4-53f71d8888d8" providerId="ADAL" clId="{FE6A5E62-2394-CD43-B876-C4A3DF496D9D}" dt="2022-07-30T10:57:03.980" v="3" actId="2696"/>
        <pc:sldMkLst>
          <pc:docMk/>
          <pc:sldMk cId="1297297403" sldId="310"/>
        </pc:sldMkLst>
      </pc:sldChg>
      <pc:sldChg chg="del">
        <pc:chgData name="Berge, Anniek ten (136962)" userId="e668d065-6349-4508-add4-53f71d8888d8" providerId="ADAL" clId="{FE6A5E62-2394-CD43-B876-C4A3DF496D9D}" dt="2022-07-30T10:57:21.112" v="5" actId="2696"/>
        <pc:sldMkLst>
          <pc:docMk/>
          <pc:sldMk cId="1297297403" sldId="312"/>
        </pc:sldMkLst>
      </pc:sldChg>
      <pc:sldChg chg="del">
        <pc:chgData name="Berge, Anniek ten (136962)" userId="e668d065-6349-4508-add4-53f71d8888d8" providerId="ADAL" clId="{FE6A5E62-2394-CD43-B876-C4A3DF496D9D}" dt="2022-07-30T10:57:36.821" v="7" actId="2696"/>
        <pc:sldMkLst>
          <pc:docMk/>
          <pc:sldMk cId="1297297403" sldId="314"/>
        </pc:sldMkLst>
      </pc:sldChg>
      <pc:sldChg chg="add">
        <pc:chgData name="Berge, Anniek ten (136962)" userId="e668d065-6349-4508-add4-53f71d8888d8" providerId="ADAL" clId="{FE6A5E62-2394-CD43-B876-C4A3DF496D9D}" dt="2022-07-30T10:56:47.309" v="0" actId="22"/>
        <pc:sldMkLst>
          <pc:docMk/>
          <pc:sldMk cId="3755801898" sldId="319"/>
        </pc:sldMkLst>
      </pc:sldChg>
      <pc:sldChg chg="add">
        <pc:chgData name="Berge, Anniek ten (136962)" userId="e668d065-6349-4508-add4-53f71d8888d8" providerId="ADAL" clId="{FE6A5E62-2394-CD43-B876-C4A3DF496D9D}" dt="2022-07-30T10:57:01.336" v="2" actId="22"/>
        <pc:sldMkLst>
          <pc:docMk/>
          <pc:sldMk cId="1962225940" sldId="320"/>
        </pc:sldMkLst>
      </pc:sldChg>
      <pc:sldChg chg="add">
        <pc:chgData name="Berge, Anniek ten (136962)" userId="e668d065-6349-4508-add4-53f71d8888d8" providerId="ADAL" clId="{FE6A5E62-2394-CD43-B876-C4A3DF496D9D}" dt="2022-07-30T10:57:18.297" v="4" actId="22"/>
        <pc:sldMkLst>
          <pc:docMk/>
          <pc:sldMk cId="488480308" sldId="321"/>
        </pc:sldMkLst>
      </pc:sldChg>
      <pc:sldChg chg="add">
        <pc:chgData name="Berge, Anniek ten (136962)" userId="e668d065-6349-4508-add4-53f71d8888d8" providerId="ADAL" clId="{FE6A5E62-2394-CD43-B876-C4A3DF496D9D}" dt="2022-07-30T10:57:34.936" v="6" actId="22"/>
        <pc:sldMkLst>
          <pc:docMk/>
          <pc:sldMk cId="2237850860" sldId="32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29366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 </a:t>
                      </a:r>
                    </a:p>
                    <a:p>
                      <a:pPr algn="ctr"/>
                      <a:r>
                        <a:rPr lang="nl-NL" dirty="0"/>
                        <a:t>de politie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prestatie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traditie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noodsituatie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positie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relatie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instantie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politiewagen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reparatie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sensatie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felicitatie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vakantieboek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operatie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situatie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inhalatie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positiejurk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vakantie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attentie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organisatie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operatietafel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2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312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Politiewoord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0018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tsie</a:t>
            </a:r>
            <a:r>
              <a:rPr lang="nl-NL" sz="3200" dirty="0"/>
              <a:t> maar schrijft tie.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politie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33" y="2854234"/>
            <a:ext cx="2800876" cy="280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politie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positie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reparatie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op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ratie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vakantie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51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312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Politiewoord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0018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tsie</a:t>
            </a:r>
            <a:r>
              <a:rPr lang="nl-NL" sz="3200" dirty="0"/>
              <a:t> maar schrijft tie.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politie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33" y="2854234"/>
            <a:ext cx="2800876" cy="280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34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prestatie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relatie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sensatie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</a:t>
            </a:r>
            <a:r>
              <a:rPr lang="nl-NL" sz="9600" b="1" dirty="0">
                <a:solidFill>
                  <a:srgbClr val="FF0000"/>
                </a:solidFill>
              </a:rPr>
              <a:t>i</a:t>
            </a:r>
            <a:r>
              <a:rPr lang="nl-NL" sz="9600" b="1" dirty="0"/>
              <a:t>tuatie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attentie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25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51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312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Politiewoord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0018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tsie</a:t>
            </a:r>
            <a:r>
              <a:rPr lang="nl-NL" sz="3200" dirty="0"/>
              <a:t> maar schrijft tie.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politie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33" y="2854234"/>
            <a:ext cx="2800876" cy="280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34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traditie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instantie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elicitatie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inh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l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tie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organisatie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803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51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312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Politiewoord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0018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tsie</a:t>
            </a:r>
            <a:r>
              <a:rPr lang="nl-NL" sz="3200" dirty="0"/>
              <a:t> maar schrijft tie.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politie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33" y="2854234"/>
            <a:ext cx="2800876" cy="280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342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n</a:t>
            </a:r>
            <a:r>
              <a:rPr lang="nl-NL" sz="9600" b="1" u="sng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dsituatie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politiewagen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vakantie</a:t>
            </a:r>
            <a:r>
              <a:rPr lang="nl-NL" sz="9600" b="1" dirty="0">
                <a:solidFill>
                  <a:srgbClr val="000000"/>
                </a:solidFill>
              </a:rPr>
              <a:t>boe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positiejurk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operatietafel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50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512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91645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 </a:t>
                      </a:r>
                    </a:p>
                    <a:p>
                      <a:pPr algn="ctr"/>
                      <a:r>
                        <a:rPr lang="nl-NL" dirty="0"/>
                        <a:t>de politie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prestatie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traditie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noodsituatie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positie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relatie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instantie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politiewagen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/>
                        <a:t>de reparatie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sensatie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felicitatie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vakantieboek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operatie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situatie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inhalatie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positiejurk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vakantie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attentie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organisatie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operatietafel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909134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195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Politiewoord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Politiewoord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Politiewoord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Politiewoord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46</cp:revision>
  <dcterms:created xsi:type="dcterms:W3CDTF">2015-07-16T09:32:42Z</dcterms:created>
  <dcterms:modified xsi:type="dcterms:W3CDTF">2022-07-30T10:57:41Z</dcterms:modified>
</cp:coreProperties>
</file>