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7" r:id="rId10"/>
    <p:sldId id="307" r:id="rId11"/>
    <p:sldId id="263" r:id="rId12"/>
    <p:sldId id="314" r:id="rId13"/>
    <p:sldId id="265" r:id="rId14"/>
    <p:sldId id="284" r:id="rId15"/>
    <p:sldId id="266" r:id="rId16"/>
    <p:sldId id="267" r:id="rId17"/>
    <p:sldId id="268" r:id="rId18"/>
    <p:sldId id="318" r:id="rId19"/>
    <p:sldId id="309" r:id="rId20"/>
    <p:sldId id="270" r:id="rId21"/>
    <p:sldId id="315" r:id="rId22"/>
    <p:sldId id="271" r:id="rId23"/>
    <p:sldId id="273" r:id="rId24"/>
    <p:sldId id="276" r:id="rId25"/>
    <p:sldId id="275" r:id="rId26"/>
    <p:sldId id="274" r:id="rId27"/>
    <p:sldId id="319" r:id="rId28"/>
    <p:sldId id="311" r:id="rId29"/>
    <p:sldId id="277" r:id="rId30"/>
    <p:sldId id="316" r:id="rId31"/>
    <p:sldId id="279" r:id="rId32"/>
    <p:sldId id="280" r:id="rId33"/>
    <p:sldId id="281" r:id="rId34"/>
    <p:sldId id="282" r:id="rId35"/>
    <p:sldId id="283" r:id="rId36"/>
    <p:sldId id="310" r:id="rId37"/>
    <p:sldId id="313" r:id="rId38"/>
    <p:sldId id="30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D7BEAFE0-4A38-A840-B8FE-14EF266BB630}"/>
    <pc:docChg chg="addSld delSld">
      <pc:chgData name="Berge, Anniek ten (136962)" userId="e668d065-6349-4508-add4-53f71d8888d8" providerId="ADAL" clId="{D7BEAFE0-4A38-A840-B8FE-14EF266BB630}" dt="2022-07-27T17:11:44.269" v="7" actId="2696"/>
      <pc:docMkLst>
        <pc:docMk/>
      </pc:docMkLst>
      <pc:sldChg chg="del">
        <pc:chgData name="Berge, Anniek ten (136962)" userId="e668d065-6349-4508-add4-53f71d8888d8" providerId="ADAL" clId="{D7BEAFE0-4A38-A840-B8FE-14EF266BB630}" dt="2022-07-27T17:10:59.856" v="1" actId="2696"/>
        <pc:sldMkLst>
          <pc:docMk/>
          <pc:sldMk cId="2443381319" sldId="306"/>
        </pc:sldMkLst>
      </pc:sldChg>
      <pc:sldChg chg="del">
        <pc:chgData name="Berge, Anniek ten (136962)" userId="e668d065-6349-4508-add4-53f71d8888d8" providerId="ADAL" clId="{D7BEAFE0-4A38-A840-B8FE-14EF266BB630}" dt="2022-07-27T17:11:13.597" v="3" actId="2696"/>
        <pc:sldMkLst>
          <pc:docMk/>
          <pc:sldMk cId="2443381319" sldId="308"/>
        </pc:sldMkLst>
      </pc:sldChg>
      <pc:sldChg chg="del">
        <pc:chgData name="Berge, Anniek ten (136962)" userId="e668d065-6349-4508-add4-53f71d8888d8" providerId="ADAL" clId="{D7BEAFE0-4A38-A840-B8FE-14EF266BB630}" dt="2022-07-27T17:11:27.677" v="5" actId="2696"/>
        <pc:sldMkLst>
          <pc:docMk/>
          <pc:sldMk cId="2443381319" sldId="310"/>
        </pc:sldMkLst>
      </pc:sldChg>
      <pc:sldChg chg="add">
        <pc:chgData name="Berge, Anniek ten (136962)" userId="e668d065-6349-4508-add4-53f71d8888d8" providerId="ADAL" clId="{D7BEAFE0-4A38-A840-B8FE-14EF266BB630}" dt="2022-07-27T17:11:41.708" v="6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D7BEAFE0-4A38-A840-B8FE-14EF266BB630}" dt="2022-07-27T17:11:44.269" v="7" actId="2696"/>
        <pc:sldMkLst>
          <pc:docMk/>
          <pc:sldMk cId="2443381319" sldId="312"/>
        </pc:sldMkLst>
      </pc:sldChg>
      <pc:sldChg chg="add">
        <pc:chgData name="Berge, Anniek ten (136962)" userId="e668d065-6349-4508-add4-53f71d8888d8" providerId="ADAL" clId="{D7BEAFE0-4A38-A840-B8FE-14EF266BB630}" dt="2022-07-27T17:10:57.258" v="0" actId="22"/>
        <pc:sldMkLst>
          <pc:docMk/>
          <pc:sldMk cId="4176412789" sldId="317"/>
        </pc:sldMkLst>
      </pc:sldChg>
      <pc:sldChg chg="add">
        <pc:chgData name="Berge, Anniek ten (136962)" userId="e668d065-6349-4508-add4-53f71d8888d8" providerId="ADAL" clId="{D7BEAFE0-4A38-A840-B8FE-14EF266BB630}" dt="2022-07-27T17:11:11.885" v="2" actId="22"/>
        <pc:sldMkLst>
          <pc:docMk/>
          <pc:sldMk cId="1195872212" sldId="318"/>
        </pc:sldMkLst>
      </pc:sldChg>
      <pc:sldChg chg="add">
        <pc:chgData name="Berge, Anniek ten (136962)" userId="e668d065-6349-4508-add4-53f71d8888d8" providerId="ADAL" clId="{D7BEAFE0-4A38-A840-B8FE-14EF266BB630}" dt="2022-07-27T17:11:24.854" v="4" actId="22"/>
        <pc:sldMkLst>
          <pc:docMk/>
          <pc:sldMk cId="2372078957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fraai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kraai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nooit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ooit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foei!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zwaai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vlaai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draai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oei!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4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j maar schrijft de i.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020" y="3139157"/>
            <a:ext cx="3416023" cy="338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b</a:t>
            </a:r>
            <a:r>
              <a:rPr lang="nl-NL" sz="9600" b="1" u="sng" dirty="0">
                <a:solidFill>
                  <a:srgbClr val="000000"/>
                </a:solidFill>
              </a:rPr>
              <a:t>aa</a:t>
            </a:r>
            <a:r>
              <a:rPr lang="nl-NL" sz="9600" b="1" dirty="0">
                <a:solidFill>
                  <a:srgbClr val="000000"/>
                </a:solidFill>
              </a:rPr>
              <a:t>i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pl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i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it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6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4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j maar schrijft de i.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020" y="3139157"/>
            <a:ext cx="3416023" cy="338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047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</a:t>
            </a:r>
            <a:r>
              <a:rPr lang="nl-NL" sz="9600" b="1" u="sng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</a:t>
            </a:r>
            <a:r>
              <a:rPr lang="nl-NL" sz="9600" b="1" u="sng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i!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</a:t>
            </a:r>
            <a:r>
              <a:rPr lang="nl-NL" sz="9600" b="1" u="sng" dirty="0"/>
              <a:t>oo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72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6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4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j maar schrijft de i.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020" y="3139157"/>
            <a:ext cx="3416023" cy="338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047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bl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w</a:t>
            </a:r>
            <a:r>
              <a:rPr lang="nl-NL" sz="9600" b="1" u="sng" dirty="0"/>
              <a:t>aa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dr</a:t>
            </a:r>
            <a:r>
              <a:rPr lang="nl-NL" sz="9600" b="1" u="sng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78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6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4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Haaiwoord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j maar schrijft de i.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020" y="3139157"/>
            <a:ext cx="3416023" cy="338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047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raai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n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</a:t>
            </a:r>
            <a:r>
              <a:rPr lang="nl-NL" sz="9600" b="1" u="sng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>
                <a:solidFill>
                  <a:srgbClr val="000000"/>
                </a:solidFill>
              </a:rPr>
              <a:t>l</a:t>
            </a:r>
            <a:r>
              <a:rPr lang="nl-NL" sz="9600" b="1" u="sng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oei!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6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3271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fraai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kraai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nooit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ooit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foei!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zwaai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vlaai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draai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oei!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4947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185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Haaiwoord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43</cp:revision>
  <dcterms:created xsi:type="dcterms:W3CDTF">2015-07-16T09:32:42Z</dcterms:created>
  <dcterms:modified xsi:type="dcterms:W3CDTF">2022-07-27T17:11:49Z</dcterms:modified>
</cp:coreProperties>
</file>