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09" r:id="rId10"/>
    <p:sldId id="310" r:id="rId11"/>
    <p:sldId id="263" r:id="rId12"/>
    <p:sldId id="317" r:id="rId13"/>
    <p:sldId id="265" r:id="rId14"/>
    <p:sldId id="284" r:id="rId15"/>
    <p:sldId id="266" r:id="rId16"/>
    <p:sldId id="267" r:id="rId17"/>
    <p:sldId id="268" r:id="rId18"/>
    <p:sldId id="311" r:id="rId19"/>
    <p:sldId id="312" r:id="rId20"/>
    <p:sldId id="270" r:id="rId21"/>
    <p:sldId id="318" r:id="rId22"/>
    <p:sldId id="271" r:id="rId23"/>
    <p:sldId id="273" r:id="rId24"/>
    <p:sldId id="276" r:id="rId25"/>
    <p:sldId id="275" r:id="rId26"/>
    <p:sldId id="274" r:id="rId27"/>
    <p:sldId id="313" r:id="rId28"/>
    <p:sldId id="314" r:id="rId29"/>
    <p:sldId id="277" r:id="rId30"/>
    <p:sldId id="319" r:id="rId31"/>
    <p:sldId id="279" r:id="rId32"/>
    <p:sldId id="280" r:id="rId33"/>
    <p:sldId id="281" r:id="rId34"/>
    <p:sldId id="282" r:id="rId35"/>
    <p:sldId id="283" r:id="rId36"/>
    <p:sldId id="315" r:id="rId37"/>
    <p:sldId id="316" r:id="rId38"/>
    <p:sldId id="30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07054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attentie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illustratie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volkstraditie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garantie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instantie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operatie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kleurvariatie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prestatie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politie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portie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positiejurk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relatie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sensatie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situatie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munitievoorraad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informatie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organisatie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traktatie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reparatiehok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attentie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garantie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prestatie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relatie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informatie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7861A14-C162-4798-9A63-B7C52DD850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556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07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58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35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illustratie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instantie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politie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sensatie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organisatie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56A5829-767E-4015-8A7C-4F58C563D5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9786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07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58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35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vakantie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operatie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portie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situatie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traktatie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D815D86-D31C-4A1E-9C96-EABEA48D36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9301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07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58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35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volkstraditie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rvariatie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positiejurk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munitiev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>
                <a:solidFill>
                  <a:srgbClr val="FF0000"/>
                </a:solidFill>
              </a:rPr>
              <a:t>rr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reparatiehok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E0A779F-C2AF-427A-A4B6-741ECE6BF3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07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58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6133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attentie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illustratie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volkstraditie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garantie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instantie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operatie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kleurvariatie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prestatie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politie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portie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positiejurk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relatie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sensatie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situatie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munitievoorraad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informatie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organisatie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traktatie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reparatiehok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35741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196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46</cp:revision>
  <dcterms:created xsi:type="dcterms:W3CDTF">2015-07-16T09:32:42Z</dcterms:created>
  <dcterms:modified xsi:type="dcterms:W3CDTF">2022-07-28T17:51:40Z</dcterms:modified>
</cp:coreProperties>
</file>