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0" r:id="rId3"/>
    <p:sldId id="257" r:id="rId4"/>
    <p:sldId id="258" r:id="rId5"/>
    <p:sldId id="259" r:id="rId6"/>
    <p:sldId id="260" r:id="rId7"/>
    <p:sldId id="261" r:id="rId8"/>
    <p:sldId id="262" r:id="rId9"/>
    <p:sldId id="314" r:id="rId10"/>
    <p:sldId id="303" r:id="rId11"/>
    <p:sldId id="263" r:id="rId12"/>
    <p:sldId id="310" r:id="rId13"/>
    <p:sldId id="265" r:id="rId14"/>
    <p:sldId id="284" r:id="rId15"/>
    <p:sldId id="266" r:id="rId16"/>
    <p:sldId id="267" r:id="rId17"/>
    <p:sldId id="268" r:id="rId18"/>
    <p:sldId id="315" r:id="rId19"/>
    <p:sldId id="305" r:id="rId20"/>
    <p:sldId id="270" r:id="rId21"/>
    <p:sldId id="311" r:id="rId22"/>
    <p:sldId id="271" r:id="rId23"/>
    <p:sldId id="273" r:id="rId24"/>
    <p:sldId id="276" r:id="rId25"/>
    <p:sldId id="275" r:id="rId26"/>
    <p:sldId id="274" r:id="rId27"/>
    <p:sldId id="316" r:id="rId28"/>
    <p:sldId id="307" r:id="rId29"/>
    <p:sldId id="277" r:id="rId30"/>
    <p:sldId id="312" r:id="rId31"/>
    <p:sldId id="279" r:id="rId32"/>
    <p:sldId id="280" r:id="rId33"/>
    <p:sldId id="281" r:id="rId34"/>
    <p:sldId id="282" r:id="rId35"/>
    <p:sldId id="283" r:id="rId36"/>
    <p:sldId id="317" r:id="rId37"/>
    <p:sldId id="309" r:id="rId38"/>
    <p:sldId id="31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128" y="-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8B2E152-316A-3044-9C87-58F1DDAF5006}"/>
    <pc:docChg chg="addSld delSld">
      <pc:chgData name="Berge, Anniek ten (136962)" userId="e668d065-6349-4508-add4-53f71d8888d8" providerId="ADAL" clId="{88B2E152-316A-3044-9C87-58F1DDAF5006}" dt="2022-07-30T10:53:18.302" v="7" actId="2696"/>
      <pc:docMkLst>
        <pc:docMk/>
      </pc:docMkLst>
      <pc:sldChg chg="del">
        <pc:chgData name="Berge, Anniek ten (136962)" userId="e668d065-6349-4508-add4-53f71d8888d8" providerId="ADAL" clId="{88B2E152-316A-3044-9C87-58F1DDAF5006}" dt="2022-07-30T10:52:18.487" v="1" actId="2696"/>
        <pc:sldMkLst>
          <pc:docMk/>
          <pc:sldMk cId="3755876043" sldId="302"/>
        </pc:sldMkLst>
      </pc:sldChg>
      <pc:sldChg chg="del">
        <pc:chgData name="Berge, Anniek ten (136962)" userId="e668d065-6349-4508-add4-53f71d8888d8" providerId="ADAL" clId="{88B2E152-316A-3044-9C87-58F1DDAF5006}" dt="2022-07-30T10:52:32.704" v="3" actId="2696"/>
        <pc:sldMkLst>
          <pc:docMk/>
          <pc:sldMk cId="3755876043" sldId="304"/>
        </pc:sldMkLst>
      </pc:sldChg>
      <pc:sldChg chg="del">
        <pc:chgData name="Berge, Anniek ten (136962)" userId="e668d065-6349-4508-add4-53f71d8888d8" providerId="ADAL" clId="{88B2E152-316A-3044-9C87-58F1DDAF5006}" dt="2022-07-30T10:53:07.869" v="5" actId="2696"/>
        <pc:sldMkLst>
          <pc:docMk/>
          <pc:sldMk cId="3755876043" sldId="306"/>
        </pc:sldMkLst>
      </pc:sldChg>
      <pc:sldChg chg="del">
        <pc:chgData name="Berge, Anniek ten (136962)" userId="e668d065-6349-4508-add4-53f71d8888d8" providerId="ADAL" clId="{88B2E152-316A-3044-9C87-58F1DDAF5006}" dt="2022-07-30T10:53:18.302" v="7" actId="2696"/>
        <pc:sldMkLst>
          <pc:docMk/>
          <pc:sldMk cId="3755876043" sldId="308"/>
        </pc:sldMkLst>
      </pc:sldChg>
      <pc:sldChg chg="add">
        <pc:chgData name="Berge, Anniek ten (136962)" userId="e668d065-6349-4508-add4-53f71d8888d8" providerId="ADAL" clId="{88B2E152-316A-3044-9C87-58F1DDAF5006}" dt="2022-07-30T10:52:16.933" v="0" actId="22"/>
        <pc:sldMkLst>
          <pc:docMk/>
          <pc:sldMk cId="3755801898" sldId="314"/>
        </pc:sldMkLst>
      </pc:sldChg>
      <pc:sldChg chg="add">
        <pc:chgData name="Berge, Anniek ten (136962)" userId="e668d065-6349-4508-add4-53f71d8888d8" providerId="ADAL" clId="{88B2E152-316A-3044-9C87-58F1DDAF5006}" dt="2022-07-30T10:52:29.528" v="2" actId="22"/>
        <pc:sldMkLst>
          <pc:docMk/>
          <pc:sldMk cId="4248302847" sldId="315"/>
        </pc:sldMkLst>
      </pc:sldChg>
      <pc:sldChg chg="add">
        <pc:chgData name="Berge, Anniek ten (136962)" userId="e668d065-6349-4508-add4-53f71d8888d8" providerId="ADAL" clId="{88B2E152-316A-3044-9C87-58F1DDAF5006}" dt="2022-07-30T10:53:06.319" v="4" actId="22"/>
        <pc:sldMkLst>
          <pc:docMk/>
          <pc:sldMk cId="1187357850" sldId="316"/>
        </pc:sldMkLst>
      </pc:sldChg>
      <pc:sldChg chg="add">
        <pc:chgData name="Berge, Anniek ten (136962)" userId="e668d065-6349-4508-add4-53f71d8888d8" providerId="ADAL" clId="{88B2E152-316A-3044-9C87-58F1DDAF5006}" dt="2022-07-30T10:53:16.593" v="6" actId="22"/>
        <pc:sldMkLst>
          <pc:docMk/>
          <pc:sldMk cId="2520538263" sldId="3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6475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de mama’s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auto’s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piano’s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gorilla’s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papa’s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foto’s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paraplu’s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zebra’s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menu</a:t>
                      </a:r>
                      <a:r>
                        <a:rPr lang="nl-NL" dirty="0"/>
                        <a:t>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      de</a:t>
                      </a:r>
                      <a:r>
                        <a:rPr lang="nl-NL" baseline="0" dirty="0"/>
                        <a:t> diploma’s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pinda’s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oma’s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kilo’s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euro’s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foto’s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agenda’s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radio’s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  de</a:t>
                      </a:r>
                      <a:r>
                        <a:rPr lang="nl-NL" baseline="0" dirty="0"/>
                        <a:t> komma’s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lama’s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4040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Meervoud en letterdief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853" y="3142533"/>
            <a:ext cx="2574295" cy="25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mama’s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papa’s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opa’s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oma’s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agenda’s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25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4040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Meervoud en letterdief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853" y="3142533"/>
            <a:ext cx="2574295" cy="25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31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auto’s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oto’s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menu’s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kilo’s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radio’s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02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25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4040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Meervoud en letterdief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853" y="3142533"/>
            <a:ext cx="2574295" cy="25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31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piano’s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paraplu’s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diploma’s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ro’s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komma’s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57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25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4040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Meervoud en letterdief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853" y="3142533"/>
            <a:ext cx="2574295" cy="25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31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gorilla’s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ebra’s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pinda’s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</a:t>
            </a:r>
            <a:r>
              <a:rPr lang="nl-NL" sz="9600" b="1">
                <a:solidFill>
                  <a:srgbClr val="000000"/>
                </a:solidFill>
              </a:rPr>
              <a:t>foto</a:t>
            </a:r>
            <a:r>
              <a:rPr lang="nl-NL" sz="9600" b="1"/>
              <a:t>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lama’s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38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25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40607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de mama’s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auto’s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piano’s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gorilla’s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papa’s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foto’s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paraplu’s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zebra’s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menu</a:t>
                      </a:r>
                      <a:r>
                        <a:rPr lang="nl-NL" dirty="0"/>
                        <a:t>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      de</a:t>
                      </a:r>
                      <a:r>
                        <a:rPr lang="nl-NL" baseline="0" dirty="0"/>
                        <a:t> diploma’s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pinda’s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oma’s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kilo’s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euro’s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foto’s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agenda’s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radio’s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  de</a:t>
                      </a:r>
                      <a:r>
                        <a:rPr lang="nl-NL" baseline="0" dirty="0"/>
                        <a:t> komma’s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lama’s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8813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234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47</cp:revision>
  <dcterms:created xsi:type="dcterms:W3CDTF">2015-07-16T09:32:42Z</dcterms:created>
  <dcterms:modified xsi:type="dcterms:W3CDTF">2022-07-30T10:53:27Z</dcterms:modified>
</cp:coreProperties>
</file>