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95" r:id="rId3"/>
    <p:sldId id="307" r:id="rId4"/>
    <p:sldId id="258" r:id="rId5"/>
    <p:sldId id="259" r:id="rId6"/>
    <p:sldId id="260" r:id="rId7"/>
    <p:sldId id="261" r:id="rId8"/>
    <p:sldId id="262" r:id="rId9"/>
    <p:sldId id="310" r:id="rId10"/>
    <p:sldId id="298" r:id="rId11"/>
    <p:sldId id="263" r:id="rId12"/>
    <p:sldId id="306" r:id="rId13"/>
    <p:sldId id="265" r:id="rId14"/>
    <p:sldId id="284" r:id="rId15"/>
    <p:sldId id="266" r:id="rId16"/>
    <p:sldId id="267" r:id="rId17"/>
    <p:sldId id="268" r:id="rId18"/>
    <p:sldId id="311" r:id="rId19"/>
    <p:sldId id="300" r:id="rId20"/>
    <p:sldId id="270" r:id="rId21"/>
    <p:sldId id="305" r:id="rId22"/>
    <p:sldId id="271" r:id="rId23"/>
    <p:sldId id="273" r:id="rId24"/>
    <p:sldId id="276" r:id="rId25"/>
    <p:sldId id="275" r:id="rId26"/>
    <p:sldId id="274" r:id="rId27"/>
    <p:sldId id="312" r:id="rId28"/>
    <p:sldId id="302" r:id="rId29"/>
    <p:sldId id="277" r:id="rId30"/>
    <p:sldId id="293" r:id="rId31"/>
    <p:sldId id="279" r:id="rId32"/>
    <p:sldId id="280" r:id="rId33"/>
    <p:sldId id="281" r:id="rId34"/>
    <p:sldId id="282" r:id="rId35"/>
    <p:sldId id="283" r:id="rId36"/>
    <p:sldId id="313" r:id="rId37"/>
    <p:sldId id="304" r:id="rId38"/>
    <p:sldId id="296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8DB3331B-AE5D-EA45-A939-5A47A014A5C8}"/>
    <pc:docChg chg="addSld delSld">
      <pc:chgData name="Berge, Anniek ten (136962)" userId="e668d065-6349-4508-add4-53f71d8888d8" providerId="ADAL" clId="{8DB3331B-AE5D-EA45-A939-5A47A014A5C8}" dt="2022-07-27T17:06:15.100" v="7" actId="2696"/>
      <pc:docMkLst>
        <pc:docMk/>
      </pc:docMkLst>
      <pc:sldChg chg="del">
        <pc:chgData name="Berge, Anniek ten (136962)" userId="e668d065-6349-4508-add4-53f71d8888d8" providerId="ADAL" clId="{8DB3331B-AE5D-EA45-A939-5A47A014A5C8}" dt="2022-07-27T17:05:15.225" v="1" actId="2696"/>
        <pc:sldMkLst>
          <pc:docMk/>
          <pc:sldMk cId="3040880520" sldId="297"/>
        </pc:sldMkLst>
      </pc:sldChg>
      <pc:sldChg chg="del">
        <pc:chgData name="Berge, Anniek ten (136962)" userId="e668d065-6349-4508-add4-53f71d8888d8" providerId="ADAL" clId="{8DB3331B-AE5D-EA45-A939-5A47A014A5C8}" dt="2022-07-27T17:05:30.221" v="3" actId="2696"/>
        <pc:sldMkLst>
          <pc:docMk/>
          <pc:sldMk cId="3040880520" sldId="299"/>
        </pc:sldMkLst>
      </pc:sldChg>
      <pc:sldChg chg="del">
        <pc:chgData name="Berge, Anniek ten (136962)" userId="e668d065-6349-4508-add4-53f71d8888d8" providerId="ADAL" clId="{8DB3331B-AE5D-EA45-A939-5A47A014A5C8}" dt="2022-07-27T17:06:00.712" v="5" actId="2696"/>
        <pc:sldMkLst>
          <pc:docMk/>
          <pc:sldMk cId="3040880520" sldId="301"/>
        </pc:sldMkLst>
      </pc:sldChg>
      <pc:sldChg chg="del">
        <pc:chgData name="Berge, Anniek ten (136962)" userId="e668d065-6349-4508-add4-53f71d8888d8" providerId="ADAL" clId="{8DB3331B-AE5D-EA45-A939-5A47A014A5C8}" dt="2022-07-27T17:06:15.100" v="7" actId="2696"/>
        <pc:sldMkLst>
          <pc:docMk/>
          <pc:sldMk cId="3040880520" sldId="303"/>
        </pc:sldMkLst>
      </pc:sldChg>
      <pc:sldChg chg="add">
        <pc:chgData name="Berge, Anniek ten (136962)" userId="e668d065-6349-4508-add4-53f71d8888d8" providerId="ADAL" clId="{8DB3331B-AE5D-EA45-A939-5A47A014A5C8}" dt="2022-07-27T17:05:13.273" v="0" actId="22"/>
        <pc:sldMkLst>
          <pc:docMk/>
          <pc:sldMk cId="4176412789" sldId="310"/>
        </pc:sldMkLst>
      </pc:sldChg>
      <pc:sldChg chg="add">
        <pc:chgData name="Berge, Anniek ten (136962)" userId="e668d065-6349-4508-add4-53f71d8888d8" providerId="ADAL" clId="{8DB3331B-AE5D-EA45-A939-5A47A014A5C8}" dt="2022-07-27T17:05:27.966" v="2" actId="22"/>
        <pc:sldMkLst>
          <pc:docMk/>
          <pc:sldMk cId="3786226393" sldId="311"/>
        </pc:sldMkLst>
      </pc:sldChg>
      <pc:sldChg chg="add">
        <pc:chgData name="Berge, Anniek ten (136962)" userId="e668d065-6349-4508-add4-53f71d8888d8" providerId="ADAL" clId="{8DB3331B-AE5D-EA45-A939-5A47A014A5C8}" dt="2022-07-27T17:05:58.521" v="4" actId="22"/>
        <pc:sldMkLst>
          <pc:docMk/>
          <pc:sldMk cId="2054993477" sldId="312"/>
        </pc:sldMkLst>
      </pc:sldChg>
      <pc:sldChg chg="add">
        <pc:chgData name="Berge, Anniek ten (136962)" userId="e668d065-6349-4508-add4-53f71d8888d8" providerId="ADAL" clId="{8DB3331B-AE5D-EA45-A939-5A47A014A5C8}" dt="2022-07-27T17:06:13.352" v="6" actId="22"/>
        <pc:sldMkLst>
          <pc:docMk/>
          <pc:sldMk cId="2539071979" sldId="3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27-07-2022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manke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plank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slank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drink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links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vonk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denk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stronk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inkt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klink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donker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1358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65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Bankwoord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Ank en Frank zitten samen op de bank, de G mag er niet tussen want dan kunnen ze niet kussen.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566" y="3581465"/>
            <a:ext cx="1799167" cy="178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012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drank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bank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plank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bink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inkt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67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65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Bankwoord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Ank en Frank zitten samen op de bank, de G mag er niet tussen want dan kunnen ze niet kussen.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566" y="3581465"/>
            <a:ext cx="1799167" cy="178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012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manke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pink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slank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v</a:t>
            </a:r>
            <a:r>
              <a:rPr lang="nl-NL" sz="9600" b="1" dirty="0"/>
              <a:t>onk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link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26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67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65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Bankwoord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Ank en Frank zitten samen op de bank, de G mag er niet tussen want dan kunnen ze niet kussen.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566" y="3581465"/>
            <a:ext cx="1799167" cy="178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012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stink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dank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drink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denk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klink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93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670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065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Bankwoord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Ank en Frank zitten samen op de bank, de G mag er niet tussen want dan kunnen ze niet kussen.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566" y="3581465"/>
            <a:ext cx="1799167" cy="178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454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stank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klink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links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stronk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donker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0719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670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78840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drank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manke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stink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plank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slank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drink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links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</a:t>
                      </a:r>
                      <a:r>
                        <a:rPr lang="nl-NL" sz="1800" baseline="0" dirty="0"/>
                        <a:t> vonk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denk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stronk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inkt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flink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</a:t>
                      </a:r>
                      <a:r>
                        <a:rPr lang="nl-NL" sz="1800" baseline="0" dirty="0"/>
                        <a:t> klink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donker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669341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237</Words>
  <Application>Microsoft Office PowerPoint</Application>
  <PresentationFormat>Breedbeeld</PresentationFormat>
  <Paragraphs>168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Bankwoord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Bankwoord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Bankwoord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Bankwoord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38</cp:revision>
  <dcterms:created xsi:type="dcterms:W3CDTF">2015-07-16T09:32:42Z</dcterms:created>
  <dcterms:modified xsi:type="dcterms:W3CDTF">2022-07-27T17:06:20Z</dcterms:modified>
</cp:coreProperties>
</file>