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1" r:id="rId3"/>
    <p:sldId id="297" r:id="rId4"/>
    <p:sldId id="258" r:id="rId5"/>
    <p:sldId id="259" r:id="rId6"/>
    <p:sldId id="260" r:id="rId7"/>
    <p:sldId id="261" r:id="rId8"/>
    <p:sldId id="262" r:id="rId9"/>
    <p:sldId id="303" r:id="rId10"/>
    <p:sldId id="304" r:id="rId11"/>
    <p:sldId id="263" r:id="rId12"/>
    <p:sldId id="311" r:id="rId13"/>
    <p:sldId id="265" r:id="rId14"/>
    <p:sldId id="284" r:id="rId15"/>
    <p:sldId id="266" r:id="rId16"/>
    <p:sldId id="267" r:id="rId17"/>
    <p:sldId id="268" r:id="rId18"/>
    <p:sldId id="305" r:id="rId19"/>
    <p:sldId id="306" r:id="rId20"/>
    <p:sldId id="270" r:id="rId21"/>
    <p:sldId id="312" r:id="rId22"/>
    <p:sldId id="271" r:id="rId23"/>
    <p:sldId id="273" r:id="rId24"/>
    <p:sldId id="276" r:id="rId25"/>
    <p:sldId id="275" r:id="rId26"/>
    <p:sldId id="274" r:id="rId27"/>
    <p:sldId id="307" r:id="rId28"/>
    <p:sldId id="308" r:id="rId29"/>
    <p:sldId id="277" r:id="rId30"/>
    <p:sldId id="313" r:id="rId31"/>
    <p:sldId id="279" r:id="rId32"/>
    <p:sldId id="280" r:id="rId33"/>
    <p:sldId id="281" r:id="rId34"/>
    <p:sldId id="282" r:id="rId35"/>
    <p:sldId id="283" r:id="rId36"/>
    <p:sldId id="309" r:id="rId37"/>
    <p:sldId id="310" r:id="rId38"/>
    <p:sldId id="3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65844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piano’s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euro’s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kano’s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salto's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gorilla’s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zebra’s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oma’s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kilo’s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kassa’s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komma’s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paraplu’s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menu’s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diploma’s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pinda’s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camera’s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radio’s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ijsco’s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80" y="3121790"/>
            <a:ext cx="2514640" cy="2514640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17189"/>
            <a:ext cx="10515600" cy="1182161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lnSpc>
                <a:spcPts val="0"/>
              </a:lnSpc>
              <a:buNone/>
            </a:pPr>
            <a:r>
              <a:rPr lang="nl-NL" dirty="0"/>
              <a:t>Meervoud en tekendief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08521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auto’s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f</a:t>
            </a:r>
            <a:r>
              <a:rPr lang="nl-NL" sz="9600" b="1" dirty="0"/>
              <a:t>oto’s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oma’s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opa’s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pinda’s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BD1803B-884C-4D8A-960E-E75FB496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3518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15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56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80" y="3121790"/>
            <a:ext cx="2514640" cy="2514640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17189"/>
            <a:ext cx="10515600" cy="1182161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lnSpc>
                <a:spcPts val="0"/>
              </a:lnSpc>
              <a:buNone/>
            </a:pPr>
            <a:r>
              <a:rPr lang="nl-NL" dirty="0"/>
              <a:t>Meervoud en tekendief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846982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piano’s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salto’s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kilo’s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paraplu’s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camera’s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163816A-30B7-4308-8E5F-C71FE47047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15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56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80" y="3121790"/>
            <a:ext cx="2514640" cy="2514640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17189"/>
            <a:ext cx="10515600" cy="1182161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lnSpc>
                <a:spcPts val="0"/>
              </a:lnSpc>
              <a:buNone/>
            </a:pPr>
            <a:r>
              <a:rPr lang="nl-NL" dirty="0"/>
              <a:t>Meervoud en tekendief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846982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</a:t>
            </a:r>
            <a:r>
              <a:rPr lang="nl-NL" sz="9600" b="1" dirty="0">
                <a:solidFill>
                  <a:srgbClr val="000000"/>
                </a:solidFill>
              </a:rPr>
              <a:t> euro’s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gorilla’s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kassa’s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menu’s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radio’s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B49BDE2-FE96-407D-80C0-5564D69D3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15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56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10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904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Auto’s woord</a:t>
            </a:r>
          </a:p>
        </p:txBody>
      </p:sp>
      <p:pic>
        <p:nvPicPr>
          <p:cNvPr id="5" name="Afbeelding 4" descr="aut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80" y="3121790"/>
            <a:ext cx="2514640" cy="2514640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017189"/>
            <a:ext cx="10515600" cy="1182161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lnSpc>
                <a:spcPts val="0"/>
              </a:lnSpc>
              <a:buNone/>
            </a:pPr>
            <a:r>
              <a:rPr lang="nl-NL" dirty="0"/>
              <a:t>Meervoud en tekendief aan het eind, </a:t>
            </a:r>
          </a:p>
          <a:p>
            <a:pPr marL="0" indent="0" algn="ctr">
              <a:buNone/>
            </a:pPr>
            <a:r>
              <a:rPr lang="nl-NL" dirty="0"/>
              <a:t>komma –’s behalve bij </a:t>
            </a:r>
            <a:r>
              <a:rPr lang="nl-NL" dirty="0" err="1"/>
              <a:t>ee</a:t>
            </a:r>
            <a:r>
              <a:rPr lang="nl-NL" dirty="0"/>
              <a:t>.</a:t>
            </a: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846982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de kano’s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ebra’s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komma’s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diploma’s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sco’s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415D7B9-5A2D-4F9A-8D0F-0C7D5F4B10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15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56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818168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auto’s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piano’s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euro’s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kano’s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foto’s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salto's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gorilla’s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zebra’s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oma’s</a:t>
                      </a:r>
                    </a:p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kilo’s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kassa’s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komma’s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opa’s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paraplu’s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menu’s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diploma’s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pinda’s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camera’s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radio’s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ijsco’s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51820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224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Auto’s 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42</cp:revision>
  <dcterms:created xsi:type="dcterms:W3CDTF">2015-07-16T09:32:42Z</dcterms:created>
  <dcterms:modified xsi:type="dcterms:W3CDTF">2022-07-28T17:45:41Z</dcterms:modified>
</cp:coreProperties>
</file>